
<file path=[Content_Types].xml><?xml version="1.0" encoding="utf-8"?>
<Types xmlns="http://schemas.openxmlformats.org/package/2006/content-types">
  <Default Extension="1" ContentType="image/jpeg"/>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503934" r:id="rId4"/>
    <p:sldMasterId id="2147504380" r:id="rId5"/>
  </p:sldMasterIdLst>
  <p:notesMasterIdLst>
    <p:notesMasterId r:id="rId20"/>
  </p:notesMasterIdLst>
  <p:handoutMasterIdLst>
    <p:handoutMasterId r:id="rId21"/>
  </p:handoutMasterIdLst>
  <p:sldIdLst>
    <p:sldId id="11120" r:id="rId6"/>
    <p:sldId id="11600" r:id="rId7"/>
    <p:sldId id="11608" r:id="rId8"/>
    <p:sldId id="269" r:id="rId9"/>
    <p:sldId id="11599" r:id="rId10"/>
    <p:sldId id="11598" r:id="rId11"/>
    <p:sldId id="9676" r:id="rId12"/>
    <p:sldId id="11597" r:id="rId13"/>
    <p:sldId id="11604" r:id="rId14"/>
    <p:sldId id="11191" r:id="rId15"/>
    <p:sldId id="11602" r:id="rId16"/>
    <p:sldId id="11605" r:id="rId17"/>
    <p:sldId id="11606" r:id="rId18"/>
    <p:sldId id="943" r:id="rId19"/>
  </p:sldIdLst>
  <p:sldSz cx="9144000" cy="6858000" type="screen4x3"/>
  <p:notesSz cx="7010400" cy="9296400"/>
  <p:defaultTextStyle>
    <a:defPPr>
      <a:defRPr lang="en-US"/>
    </a:defPPr>
    <a:lvl1pPr algn="l" rtl="0" fontAlgn="base">
      <a:spcBef>
        <a:spcPct val="0"/>
      </a:spcBef>
      <a:spcAft>
        <a:spcPct val="0"/>
      </a:spcAft>
      <a:defRPr b="1" kern="1200">
        <a:solidFill>
          <a:schemeClr val="tx1"/>
        </a:solidFill>
        <a:latin typeface="Arial" charset="0"/>
        <a:ea typeface="+mn-ea"/>
        <a:cs typeface="Arial" charset="0"/>
      </a:defRPr>
    </a:lvl1pPr>
    <a:lvl2pPr marL="456348" algn="l" rtl="0" fontAlgn="base">
      <a:spcBef>
        <a:spcPct val="0"/>
      </a:spcBef>
      <a:spcAft>
        <a:spcPct val="0"/>
      </a:spcAft>
      <a:defRPr b="1" kern="1200">
        <a:solidFill>
          <a:schemeClr val="tx1"/>
        </a:solidFill>
        <a:latin typeface="Arial" charset="0"/>
        <a:ea typeface="+mn-ea"/>
        <a:cs typeface="Arial" charset="0"/>
      </a:defRPr>
    </a:lvl2pPr>
    <a:lvl3pPr marL="912696" algn="l" rtl="0" fontAlgn="base">
      <a:spcBef>
        <a:spcPct val="0"/>
      </a:spcBef>
      <a:spcAft>
        <a:spcPct val="0"/>
      </a:spcAft>
      <a:defRPr b="1" kern="1200">
        <a:solidFill>
          <a:schemeClr val="tx1"/>
        </a:solidFill>
        <a:latin typeface="Arial" charset="0"/>
        <a:ea typeface="+mn-ea"/>
        <a:cs typeface="Arial" charset="0"/>
      </a:defRPr>
    </a:lvl3pPr>
    <a:lvl4pPr marL="1369046" algn="l" rtl="0" fontAlgn="base">
      <a:spcBef>
        <a:spcPct val="0"/>
      </a:spcBef>
      <a:spcAft>
        <a:spcPct val="0"/>
      </a:spcAft>
      <a:defRPr b="1" kern="1200">
        <a:solidFill>
          <a:schemeClr val="tx1"/>
        </a:solidFill>
        <a:latin typeface="Arial" charset="0"/>
        <a:ea typeface="+mn-ea"/>
        <a:cs typeface="Arial" charset="0"/>
      </a:defRPr>
    </a:lvl4pPr>
    <a:lvl5pPr marL="1825394" algn="l" rtl="0" fontAlgn="base">
      <a:spcBef>
        <a:spcPct val="0"/>
      </a:spcBef>
      <a:spcAft>
        <a:spcPct val="0"/>
      </a:spcAft>
      <a:defRPr b="1" kern="1200">
        <a:solidFill>
          <a:schemeClr val="tx1"/>
        </a:solidFill>
        <a:latin typeface="Arial" charset="0"/>
        <a:ea typeface="+mn-ea"/>
        <a:cs typeface="Arial" charset="0"/>
      </a:defRPr>
    </a:lvl5pPr>
    <a:lvl6pPr marL="2281742" algn="l" defTabSz="912696" rtl="0" eaLnBrk="1" latinLnBrk="0" hangingPunct="1">
      <a:defRPr b="1" kern="1200">
        <a:solidFill>
          <a:schemeClr val="tx1"/>
        </a:solidFill>
        <a:latin typeface="Arial" charset="0"/>
        <a:ea typeface="+mn-ea"/>
        <a:cs typeface="Arial" charset="0"/>
      </a:defRPr>
    </a:lvl6pPr>
    <a:lvl7pPr marL="2738090" algn="l" defTabSz="912696" rtl="0" eaLnBrk="1" latinLnBrk="0" hangingPunct="1">
      <a:defRPr b="1" kern="1200">
        <a:solidFill>
          <a:schemeClr val="tx1"/>
        </a:solidFill>
        <a:latin typeface="Arial" charset="0"/>
        <a:ea typeface="+mn-ea"/>
        <a:cs typeface="Arial" charset="0"/>
      </a:defRPr>
    </a:lvl7pPr>
    <a:lvl8pPr marL="3194429" algn="l" defTabSz="912696" rtl="0" eaLnBrk="1" latinLnBrk="0" hangingPunct="1">
      <a:defRPr b="1" kern="1200">
        <a:solidFill>
          <a:schemeClr val="tx1"/>
        </a:solidFill>
        <a:latin typeface="Arial" charset="0"/>
        <a:ea typeface="+mn-ea"/>
        <a:cs typeface="Arial" charset="0"/>
      </a:defRPr>
    </a:lvl8pPr>
    <a:lvl9pPr marL="3650784" algn="l" defTabSz="912696" rtl="0" eaLnBrk="1" latinLnBrk="0" hangingPunct="1">
      <a:defRPr b="1" kern="1200">
        <a:solidFill>
          <a:schemeClr val="tx1"/>
        </a:solidFill>
        <a:latin typeface="Arial" charset="0"/>
        <a:ea typeface="+mn-ea"/>
        <a:cs typeface="Arial" charset="0"/>
      </a:defRPr>
    </a:lvl9pPr>
  </p:defaultTextStyle>
  <p:extLst>
    <p:ext uri="{521415D9-36F7-43E2-AB2F-B90AF26B5E84}">
      <p14:sectionLst xmlns:p14="http://schemas.microsoft.com/office/powerpoint/2010/main">
        <p14:section name="Default Section" id="{5FB6ABF6-4D33-492A-80AE-A68C1FB5DC2F}">
          <p14:sldIdLst>
            <p14:sldId id="11120"/>
            <p14:sldId id="11600"/>
            <p14:sldId id="11608"/>
            <p14:sldId id="269"/>
            <p14:sldId id="11599"/>
            <p14:sldId id="11598"/>
          </p14:sldIdLst>
        </p14:section>
        <p14:section name="Untitled Section" id="{16ADD67A-183A-4232-B20A-9EEB24CEA4B4}">
          <p14:sldIdLst>
            <p14:sldId id="9676"/>
            <p14:sldId id="11597"/>
            <p14:sldId id="11604"/>
            <p14:sldId id="11191"/>
            <p14:sldId id="11602"/>
            <p14:sldId id="11605"/>
            <p14:sldId id="11606"/>
            <p14:sldId id="943"/>
          </p14:sldIdLst>
        </p14:section>
        <p14:section name="Untitled Section" id="{2F5D89F2-3D89-4F80-BF5D-0767E74AEF5A}">
          <p14:sldIdLst/>
        </p14:section>
        <p14:section name="Untitled Section" id="{25061270-0B8D-4BF8-828F-CB08243A3190}">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9" userDrawn="1">
          <p15:clr>
            <a:srgbClr val="A4A3A4"/>
          </p15:clr>
        </p15:guide>
        <p15:guide id="2" pos="2750" userDrawn="1">
          <p15:clr>
            <a:srgbClr val="A4A3A4"/>
          </p15:clr>
        </p15:guide>
        <p15:guide id="3" pos="2811" userDrawn="1">
          <p15:clr>
            <a:srgbClr val="A4A3A4"/>
          </p15:clr>
        </p15:guide>
        <p15:guide id="4" pos="2690" userDrawn="1">
          <p15:clr>
            <a:srgbClr val="A4A3A4"/>
          </p15:clr>
        </p15:guide>
        <p15:guide id="5" pos="2873" userDrawn="1">
          <p15:clr>
            <a:srgbClr val="A4A3A4"/>
          </p15:clr>
        </p15:guide>
        <p15:guide id="6" pos="2632" userDrawn="1">
          <p15:clr>
            <a:srgbClr val="A4A3A4"/>
          </p15:clr>
        </p15:guide>
        <p15:guide id="7" pos="2937" userDrawn="1">
          <p15:clr>
            <a:srgbClr val="A4A3A4"/>
          </p15:clr>
        </p15:guide>
        <p15:guide id="8" pos="2575" userDrawn="1">
          <p15:clr>
            <a:srgbClr val="A4A3A4"/>
          </p15:clr>
        </p15:guide>
        <p15:guide id="9" pos="2519" userDrawn="1">
          <p15:clr>
            <a:srgbClr val="A4A3A4"/>
          </p15:clr>
        </p15:guide>
        <p15:guide id="10" pos="2464" userDrawn="1">
          <p15:clr>
            <a:srgbClr val="A4A3A4"/>
          </p15:clr>
        </p15:guide>
        <p15:guide id="11" pos="2410" userDrawn="1">
          <p15:clr>
            <a:srgbClr val="A4A3A4"/>
          </p15:clr>
        </p15:guide>
        <p15:guide id="12" pos="2358" userDrawn="1">
          <p15:clr>
            <a:srgbClr val="A4A3A4"/>
          </p15:clr>
        </p15:guide>
        <p15:guide id="13" pos="2307" userDrawn="1">
          <p15:clr>
            <a:srgbClr val="A4A3A4"/>
          </p15:clr>
        </p15:guide>
        <p15:guide id="14" pos="2257" userDrawn="1">
          <p15:clr>
            <a:srgbClr val="A4A3A4"/>
          </p15:clr>
        </p15:guide>
        <p15:guide id="15" pos="2208" userDrawn="1">
          <p15:clr>
            <a:srgbClr val="A4A3A4"/>
          </p15:clr>
        </p15:guide>
        <p15:guide id="16" pos="2160" userDrawn="1">
          <p15:clr>
            <a:srgbClr val="A4A3A4"/>
          </p15:clr>
        </p15:guide>
        <p15:guide id="17" pos="2113" userDrawn="1">
          <p15:clr>
            <a:srgbClr val="A4A3A4"/>
          </p15:clr>
        </p15:guide>
        <p15:guide id="18" pos="2067"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ike" initials="M" lastIdx="1" clrIdx="0"/>
  <p:cmAuthor id="2" name="Wilson, Brooke" initials="WB" lastIdx="1" clrIdx="1"/>
  <p:cmAuthor id="3" name="Sparks, Dolores" initials="SD" lastIdx="1" clrIdx="2"/>
  <p:cmAuthor id="4" name="Ciardullo, Anthony" initials="CA" lastIdx="1" clrIdx="3">
    <p:extLst>
      <p:ext uri="{19B8F6BF-5375-455C-9EA6-DF929625EA0E}">
        <p15:presenceInfo xmlns:p15="http://schemas.microsoft.com/office/powerpoint/2012/main" userId="S::aciardullo@sd43.bc.ca::1ab5a05d-90aa-47f8-8125-78774e8f7ddd" providerId="AD"/>
      </p:ext>
    </p:extLst>
  </p:cmAuthor>
  <p:cmAuthor id="5" name="127S-Dhanani, Aly" initials="1A" lastIdx="2" clrIdx="4">
    <p:extLst>
      <p:ext uri="{19B8F6BF-5375-455C-9EA6-DF929625EA0E}">
        <p15:presenceInfo xmlns:p15="http://schemas.microsoft.com/office/powerpoint/2012/main" userId="S::127-adhanani@sd43.bc.ca::fd775d7c-a8c9-485d-9199-5f95ff74e49e"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loop="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C99FF"/>
    <a:srgbClr val="FF6600"/>
    <a:srgbClr val="FFCC99"/>
    <a:srgbClr val="00FFCC"/>
    <a:srgbClr val="BBE0E3"/>
    <a:srgbClr val="45BDC3"/>
    <a:srgbClr val="66FFFF"/>
    <a:srgbClr val="FF3300"/>
    <a:srgbClr val="B2B2B2"/>
    <a:srgbClr val="F7A3F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414" autoAdjust="0"/>
    <p:restoredTop sz="95270" autoAdjust="0"/>
  </p:normalViewPr>
  <p:slideViewPr>
    <p:cSldViewPr>
      <p:cViewPr varScale="1">
        <p:scale>
          <a:sx n="117" d="100"/>
          <a:sy n="117" d="100"/>
        </p:scale>
        <p:origin x="636" y="10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5202"/>
    </p:cViewPr>
  </p:sorterViewPr>
  <p:notesViewPr>
    <p:cSldViewPr>
      <p:cViewPr varScale="1">
        <p:scale>
          <a:sx n="36" d="100"/>
          <a:sy n="36" d="100"/>
        </p:scale>
        <p:origin x="-1536" y="-90"/>
      </p:cViewPr>
      <p:guideLst>
        <p:guide orient="horz" pos="2929"/>
        <p:guide pos="2750"/>
        <p:guide pos="2811"/>
        <p:guide pos="2690"/>
        <p:guide pos="2873"/>
        <p:guide pos="2632"/>
        <p:guide pos="2937"/>
        <p:guide pos="2575"/>
        <p:guide pos="2519"/>
        <p:guide pos="2464"/>
        <p:guide pos="2410"/>
        <p:guide pos="2358"/>
        <p:guide pos="2307"/>
        <p:guide pos="2257"/>
        <p:guide pos="2208"/>
        <p:guide pos="2160"/>
        <p:guide pos="2113"/>
        <p:guide pos="2067"/>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tableStyles" Target="tableStyles.xml"/><Relationship Id="rId3" Type="http://schemas.openxmlformats.org/officeDocument/2006/relationships/customXml" Target="../customXml/item3.xml"/><Relationship Id="rId21" Type="http://schemas.openxmlformats.org/officeDocument/2006/relationships/handoutMaster" Target="handoutMasters/handoutMaster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presProps" Target="presProp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commentAuthors" Target="commen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hdr" sz="quarter"/>
          </p:nvPr>
        </p:nvSpPr>
        <p:spPr bwMode="auto">
          <a:xfrm>
            <a:off x="178"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defRPr sz="5400" b="0"/>
            </a:lvl1pPr>
          </a:lstStyle>
          <a:p>
            <a:pPr>
              <a:defRPr/>
            </a:pPr>
            <a:endParaRPr lang="en-CA" dirty="0"/>
          </a:p>
        </p:txBody>
      </p:sp>
      <p:sp>
        <p:nvSpPr>
          <p:cNvPr id="28675" name="Rectangle 3"/>
          <p:cNvSpPr>
            <a:spLocks noGrp="1" noChangeArrowheads="1"/>
          </p:cNvSpPr>
          <p:nvPr>
            <p:ph type="dt" sz="quarter" idx="1"/>
          </p:nvPr>
        </p:nvSpPr>
        <p:spPr bwMode="auto">
          <a:xfrm>
            <a:off x="3970516"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lgn="r">
              <a:defRPr sz="5400" b="0"/>
            </a:lvl1pPr>
          </a:lstStyle>
          <a:p>
            <a:pPr>
              <a:defRPr/>
            </a:pPr>
            <a:endParaRPr lang="en-CA" dirty="0"/>
          </a:p>
        </p:txBody>
      </p:sp>
      <p:sp>
        <p:nvSpPr>
          <p:cNvPr id="28676" name="Rectangle 4"/>
          <p:cNvSpPr>
            <a:spLocks noGrp="1" noChangeArrowheads="1"/>
          </p:cNvSpPr>
          <p:nvPr>
            <p:ph type="ftr" sz="quarter" idx="2"/>
          </p:nvPr>
        </p:nvSpPr>
        <p:spPr bwMode="auto">
          <a:xfrm>
            <a:off x="178"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defRPr sz="5400" b="0"/>
            </a:lvl1pPr>
          </a:lstStyle>
          <a:p>
            <a:pPr>
              <a:defRPr/>
            </a:pPr>
            <a:endParaRPr lang="en-CA" dirty="0"/>
          </a:p>
        </p:txBody>
      </p:sp>
      <p:sp>
        <p:nvSpPr>
          <p:cNvPr id="28677" name="Rectangle 5"/>
          <p:cNvSpPr>
            <a:spLocks noGrp="1" noChangeArrowheads="1"/>
          </p:cNvSpPr>
          <p:nvPr>
            <p:ph type="sldNum" sz="quarter" idx="3"/>
          </p:nvPr>
        </p:nvSpPr>
        <p:spPr bwMode="auto">
          <a:xfrm>
            <a:off x="3970516"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lgn="r">
              <a:defRPr sz="5400" b="0"/>
            </a:lvl1pPr>
          </a:lstStyle>
          <a:p>
            <a:pPr>
              <a:defRPr/>
            </a:pPr>
            <a:fld id="{41F4E0BF-CEEA-4569-8B5D-9A02FA1EF2C1}" type="slidenum">
              <a:rPr lang="en-CA"/>
              <a:pPr>
                <a:defRPr/>
              </a:pPr>
              <a:t>‹#›</a:t>
            </a:fld>
            <a:endParaRPr lang="en-CA" dirty="0"/>
          </a:p>
        </p:txBody>
      </p:sp>
    </p:spTree>
    <p:extLst>
      <p:ext uri="{BB962C8B-B14F-4D97-AF65-F5344CB8AC3E}">
        <p14:creationId xmlns:p14="http://schemas.microsoft.com/office/powerpoint/2010/main" val="790538331"/>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09:29.530"/>
    </inkml:context>
    <inkml:brush xml:id="br0">
      <inkml:brushProperty name="width" value="0.05" units="cm"/>
      <inkml:brushProperty name="height" value="0.05" units="cm"/>
    </inkml:brush>
  </inkml:definitions>
  <inkml:trace contextRef="#ctx0" brushRef="#br0">1 0 13798,'0'0'-1328,"0"0"-1970,0 0 641,0 0-192</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4:59.091"/>
    </inkml:context>
    <inkml:brush xml:id="br0">
      <inkml:brushProperty name="width" value="0.05" units="cm"/>
      <inkml:brushProperty name="height" value="0.05" units="cm"/>
    </inkml:brush>
  </inkml:definitions>
  <inkml:trace contextRef="#ctx0" brushRef="#br0">-635 131 10165,'0'0'-320,"0"0"-1169,0 0 448,0 0 289,0 0-945,0 0 465,0 0 495,0-26-2160</inkml:trace>
  <inkml:trace contextRef="#ctx0" brushRef="#br0" timeOffset="-1296">-159 27 11509,'0'0'-1296,"0"0"127,0 0-592,0 0-15,0 0 543,0 0 112,0-27 97</inkml:trace>
  <inkml:trace contextRef="#ctx0" brushRef="#br0" timeOffset="-1120">-159 26 4690,'-39'26'3458,"39"-26"-3426,0 0-16,0 0 0,0 0-16,0 0-208,0 0-305,0 0-607,0 0-689,0 0 304,0 0 577</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9:12.722"/>
    </inkml:context>
    <inkml:brush xml:id="br0">
      <inkml:brushProperty name="width" value="0.05" units="cm"/>
      <inkml:brushProperty name="height" value="0.05" units="cm"/>
    </inkml:brush>
  </inkml:definitions>
  <inkml:trace contextRef="#ctx0" brushRef="#br0">-660 28 13734,'0'0'-496,"0"0"0,0 0 224,0 0 176,20 0 16,-20 0-433,0 27-959,0-27-2018</inkml:trace>
  <inkml:trace contextRef="#ctx0" brushRef="#br0" timeOffset="-869">-164 1 10581,'0'0'240,"0"0"-192,0 0 384,0 0-128,0 0-224,0 0-112,0 0-1120,0 0-2626</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9:15.575"/>
    </inkml:context>
    <inkml:brush xml:id="br0">
      <inkml:brushProperty name="width" value="0.05" units="cm"/>
      <inkml:brushProperty name="height" value="0.05" units="cm"/>
    </inkml:brush>
  </inkml:definitions>
  <inkml:trace contextRef="#ctx0" brushRef="#br0">59 0 16776,'0'0'-993,"0"0"561,0 0-288,0 0 304,-19 0-689,-1 0-1632,0 0-2081</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40:08.718"/>
    </inkml:context>
    <inkml:brush xml:id="br0">
      <inkml:brushProperty name="width" value="0.05" units="cm"/>
      <inkml:brushProperty name="height" value="0.05" units="cm"/>
    </inkml:brush>
  </inkml:definitions>
  <inkml:trace contextRef="#ctx0" brushRef="#br0">41 0 4370,'0'0'3185,"0"0"-4881,0 0-33,0 0 1265,-40 27-561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hdr" sz="quarter"/>
          </p:nvPr>
        </p:nvSpPr>
        <p:spPr bwMode="auto">
          <a:xfrm>
            <a:off x="178"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defRPr sz="5400" b="0"/>
            </a:lvl1pPr>
          </a:lstStyle>
          <a:p>
            <a:pPr>
              <a:defRPr/>
            </a:pPr>
            <a:endParaRPr lang="en-CA" dirty="0"/>
          </a:p>
        </p:txBody>
      </p:sp>
      <p:sp>
        <p:nvSpPr>
          <p:cNvPr id="25603" name="Rectangle 3"/>
          <p:cNvSpPr>
            <a:spLocks noGrp="1" noChangeArrowheads="1"/>
          </p:cNvSpPr>
          <p:nvPr>
            <p:ph type="dt" idx="1"/>
          </p:nvPr>
        </p:nvSpPr>
        <p:spPr bwMode="auto">
          <a:xfrm>
            <a:off x="3970516"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lgn="r">
              <a:defRPr sz="5400" b="0"/>
            </a:lvl1pPr>
          </a:lstStyle>
          <a:p>
            <a:pPr>
              <a:defRPr/>
            </a:pPr>
            <a:endParaRPr lang="en-CA" dirty="0"/>
          </a:p>
        </p:txBody>
      </p:sp>
      <p:sp>
        <p:nvSpPr>
          <p:cNvPr id="29700" name="Rectangle 4"/>
          <p:cNvSpPr>
            <a:spLocks noGrp="1" noRot="1" noChangeAspect="1" noChangeArrowheads="1" noTextEdit="1"/>
          </p:cNvSpPr>
          <p:nvPr>
            <p:ph type="sldImg" idx="2"/>
          </p:nvPr>
        </p:nvSpPr>
        <p:spPr bwMode="auto">
          <a:xfrm>
            <a:off x="1182688" y="696913"/>
            <a:ext cx="4646612" cy="3486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5" name="Rectangle 5"/>
          <p:cNvSpPr>
            <a:spLocks noGrp="1" noChangeArrowheads="1"/>
          </p:cNvSpPr>
          <p:nvPr>
            <p:ph type="body" sz="quarter" idx="3"/>
          </p:nvPr>
        </p:nvSpPr>
        <p:spPr bwMode="auto">
          <a:xfrm>
            <a:off x="704853" y="4416526"/>
            <a:ext cx="5600700" cy="4183063"/>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p>
            <a:pPr lvl="0"/>
            <a:r>
              <a:rPr lang="en-CA" noProof="0"/>
              <a:t>Click to 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25606" name="Rectangle 6"/>
          <p:cNvSpPr>
            <a:spLocks noGrp="1" noChangeArrowheads="1"/>
          </p:cNvSpPr>
          <p:nvPr>
            <p:ph type="ftr" sz="quarter" idx="4"/>
          </p:nvPr>
        </p:nvSpPr>
        <p:spPr bwMode="auto">
          <a:xfrm>
            <a:off x="178"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defRPr sz="5400" b="0"/>
            </a:lvl1pPr>
          </a:lstStyle>
          <a:p>
            <a:pPr>
              <a:defRPr/>
            </a:pPr>
            <a:endParaRPr lang="en-CA" dirty="0"/>
          </a:p>
        </p:txBody>
      </p:sp>
      <p:sp>
        <p:nvSpPr>
          <p:cNvPr id="25607" name="Rectangle 7"/>
          <p:cNvSpPr>
            <a:spLocks noGrp="1" noChangeArrowheads="1"/>
          </p:cNvSpPr>
          <p:nvPr>
            <p:ph type="sldNum" sz="quarter" idx="5"/>
          </p:nvPr>
        </p:nvSpPr>
        <p:spPr bwMode="auto">
          <a:xfrm>
            <a:off x="3970516"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lgn="r">
              <a:defRPr sz="5400" b="0"/>
            </a:lvl1pPr>
          </a:lstStyle>
          <a:p>
            <a:pPr>
              <a:defRPr/>
            </a:pPr>
            <a:fld id="{5C44F89C-CEA3-45D4-8CC5-5E6EF0918BD9}" type="slidenum">
              <a:rPr lang="en-CA"/>
              <a:pPr>
                <a:defRPr/>
              </a:pPr>
              <a:t>‹#›</a:t>
            </a:fld>
            <a:endParaRPr lang="en-CA" dirty="0"/>
          </a:p>
        </p:txBody>
      </p:sp>
    </p:spTree>
    <p:extLst>
      <p:ext uri="{BB962C8B-B14F-4D97-AF65-F5344CB8AC3E}">
        <p14:creationId xmlns:p14="http://schemas.microsoft.com/office/powerpoint/2010/main" val="10662426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6348"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2696"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69046"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5394"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1742" algn="l" defTabSz="912696" rtl="0" eaLnBrk="1" latinLnBrk="0" hangingPunct="1">
      <a:defRPr sz="1200" kern="1200">
        <a:solidFill>
          <a:schemeClr val="tx1"/>
        </a:solidFill>
        <a:latin typeface="+mn-lt"/>
        <a:ea typeface="+mn-ea"/>
        <a:cs typeface="+mn-cs"/>
      </a:defRPr>
    </a:lvl6pPr>
    <a:lvl7pPr marL="2738090" algn="l" defTabSz="912696" rtl="0" eaLnBrk="1" latinLnBrk="0" hangingPunct="1">
      <a:defRPr sz="1200" kern="1200">
        <a:solidFill>
          <a:schemeClr val="tx1"/>
        </a:solidFill>
        <a:latin typeface="+mn-lt"/>
        <a:ea typeface="+mn-ea"/>
        <a:cs typeface="+mn-cs"/>
      </a:defRPr>
    </a:lvl7pPr>
    <a:lvl8pPr marL="3194429" algn="l" defTabSz="912696" rtl="0" eaLnBrk="1" latinLnBrk="0" hangingPunct="1">
      <a:defRPr sz="1200" kern="1200">
        <a:solidFill>
          <a:schemeClr val="tx1"/>
        </a:solidFill>
        <a:latin typeface="+mn-lt"/>
        <a:ea typeface="+mn-ea"/>
        <a:cs typeface="+mn-cs"/>
      </a:defRPr>
    </a:lvl8pPr>
    <a:lvl9pPr marL="3650784" algn="l" defTabSz="912696"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eaLnBrk="1" hangingPunct="1"/>
            <a:fld id="{86384857-4853-44EF-855F-952CC7987178}" type="slidenum">
              <a:rPr lang="en-CA" b="0" smtClean="0">
                <a:solidFill>
                  <a:prstClr val="black"/>
                </a:solidFill>
              </a:rPr>
              <a:pPr eaLnBrk="1" hangingPunct="1"/>
              <a:t>7</a:t>
            </a:fld>
            <a:endParaRPr lang="en-CA" b="0" dirty="0">
              <a:solidFill>
                <a:prstClr val="black"/>
              </a:solidFill>
            </a:endParaRPr>
          </a:p>
        </p:txBody>
      </p:sp>
    </p:spTree>
    <p:extLst>
      <p:ext uri="{BB962C8B-B14F-4D97-AF65-F5344CB8AC3E}">
        <p14:creationId xmlns:p14="http://schemas.microsoft.com/office/powerpoint/2010/main" val="19680204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defTabSz="914266" eaLnBrk="1" hangingPunct="1">
              <a:defRPr/>
            </a:pPr>
            <a:fld id="{86384857-4853-44EF-855F-952CC7987178}" type="slidenum">
              <a:rPr lang="en-CA" b="0">
                <a:solidFill>
                  <a:prstClr val="black"/>
                </a:solidFill>
              </a:rPr>
              <a:pPr defTabSz="914266" eaLnBrk="1" hangingPunct="1">
                <a:defRPr/>
              </a:pPr>
              <a:t>8</a:t>
            </a:fld>
            <a:endParaRPr lang="en-CA" b="0" dirty="0">
              <a:solidFill>
                <a:prstClr val="black"/>
              </a:solidFill>
            </a:endParaRPr>
          </a:p>
        </p:txBody>
      </p:sp>
    </p:spTree>
    <p:extLst>
      <p:ext uri="{BB962C8B-B14F-4D97-AF65-F5344CB8AC3E}">
        <p14:creationId xmlns:p14="http://schemas.microsoft.com/office/powerpoint/2010/main" val="16287097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eaLnBrk="1" hangingPunct="1"/>
            <a:fld id="{86384857-4853-44EF-855F-952CC7987178}" type="slidenum">
              <a:rPr lang="en-CA" b="0" smtClean="0">
                <a:solidFill>
                  <a:prstClr val="black"/>
                </a:solidFill>
              </a:rPr>
              <a:pPr eaLnBrk="1" hangingPunct="1"/>
              <a:t>10</a:t>
            </a:fld>
            <a:endParaRPr lang="en-CA" b="0" dirty="0">
              <a:solidFill>
                <a:prstClr val="black"/>
              </a:solidFill>
            </a:endParaRPr>
          </a:p>
        </p:txBody>
      </p:sp>
    </p:spTree>
    <p:extLst>
      <p:ext uri="{BB962C8B-B14F-4D97-AF65-F5344CB8AC3E}">
        <p14:creationId xmlns:p14="http://schemas.microsoft.com/office/powerpoint/2010/main" val="17191381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a:xfrm>
            <a:off x="1182688" y="696913"/>
            <a:ext cx="4646612" cy="3486150"/>
          </a:xfrm>
          <a:ln/>
        </p:spPr>
      </p:sp>
      <p:sp>
        <p:nvSpPr>
          <p:cNvPr id="327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27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329" indent="-1255891" eaLnBrk="0" hangingPunct="0">
              <a:defRPr b="1">
                <a:solidFill>
                  <a:schemeClr val="tx1"/>
                </a:solidFill>
                <a:latin typeface="Arial" charset="0"/>
                <a:cs typeface="Arial" charset="0"/>
              </a:defRPr>
            </a:lvl2pPr>
            <a:lvl3pPr marL="5023584" indent="-1004715" eaLnBrk="0" hangingPunct="0">
              <a:defRPr b="1">
                <a:solidFill>
                  <a:schemeClr val="tx1"/>
                </a:solidFill>
                <a:latin typeface="Arial" charset="0"/>
                <a:cs typeface="Arial" charset="0"/>
              </a:defRPr>
            </a:lvl3pPr>
            <a:lvl4pPr marL="7033009" indent="-1004715" eaLnBrk="0" hangingPunct="0">
              <a:defRPr b="1">
                <a:solidFill>
                  <a:schemeClr val="tx1"/>
                </a:solidFill>
                <a:latin typeface="Arial" charset="0"/>
                <a:cs typeface="Arial" charset="0"/>
              </a:defRPr>
            </a:lvl4pPr>
            <a:lvl5pPr marL="9042447" indent="-1004715" eaLnBrk="0" hangingPunct="0">
              <a:defRPr b="1">
                <a:solidFill>
                  <a:schemeClr val="tx1"/>
                </a:solidFill>
                <a:latin typeface="Arial" charset="0"/>
                <a:cs typeface="Arial" charset="0"/>
              </a:defRPr>
            </a:lvl5pPr>
            <a:lvl6pPr marL="11051872" indent="-1004715" eaLnBrk="0" fontAlgn="base" hangingPunct="0">
              <a:spcBef>
                <a:spcPct val="0"/>
              </a:spcBef>
              <a:spcAft>
                <a:spcPct val="0"/>
              </a:spcAft>
              <a:defRPr b="1">
                <a:solidFill>
                  <a:schemeClr val="tx1"/>
                </a:solidFill>
                <a:latin typeface="Arial" charset="0"/>
                <a:cs typeface="Arial" charset="0"/>
              </a:defRPr>
            </a:lvl6pPr>
            <a:lvl7pPr marL="13061308" indent="-1004715" eaLnBrk="0" fontAlgn="base" hangingPunct="0">
              <a:spcBef>
                <a:spcPct val="0"/>
              </a:spcBef>
              <a:spcAft>
                <a:spcPct val="0"/>
              </a:spcAft>
              <a:defRPr b="1">
                <a:solidFill>
                  <a:schemeClr val="tx1"/>
                </a:solidFill>
                <a:latin typeface="Arial" charset="0"/>
                <a:cs typeface="Arial" charset="0"/>
              </a:defRPr>
            </a:lvl7pPr>
            <a:lvl8pPr marL="15070740" indent="-1004715" eaLnBrk="0" fontAlgn="base" hangingPunct="0">
              <a:spcBef>
                <a:spcPct val="0"/>
              </a:spcBef>
              <a:spcAft>
                <a:spcPct val="0"/>
              </a:spcAft>
              <a:defRPr b="1">
                <a:solidFill>
                  <a:schemeClr val="tx1"/>
                </a:solidFill>
                <a:latin typeface="Arial" charset="0"/>
                <a:cs typeface="Arial" charset="0"/>
              </a:defRPr>
            </a:lvl8pPr>
            <a:lvl9pPr marL="17080167" indent="-1004715" eaLnBrk="0" fontAlgn="base" hangingPunct="0">
              <a:spcBef>
                <a:spcPct val="0"/>
              </a:spcBef>
              <a:spcAft>
                <a:spcPct val="0"/>
              </a:spcAft>
              <a:defRPr b="1">
                <a:solidFill>
                  <a:schemeClr val="tx1"/>
                </a:solidFill>
                <a:latin typeface="Arial" charset="0"/>
                <a:cs typeface="Arial" charset="0"/>
              </a:defRPr>
            </a:lvl9pPr>
          </a:lstStyle>
          <a:p>
            <a:pPr eaLnBrk="1" hangingPunct="1"/>
            <a:fld id="{6F805F5E-365E-4605-806E-46230A646568}" type="slidenum">
              <a:rPr lang="en-CA" b="0" smtClean="0"/>
              <a:pPr eaLnBrk="1" hangingPunct="1"/>
              <a:t>14</a:t>
            </a:fld>
            <a:endParaRPr lang="en-CA" b="0" dirty="0"/>
          </a:p>
        </p:txBody>
      </p:sp>
    </p:spTree>
    <p:extLst>
      <p:ext uri="{BB962C8B-B14F-4D97-AF65-F5344CB8AC3E}">
        <p14:creationId xmlns:p14="http://schemas.microsoft.com/office/powerpoint/2010/main" val="12962718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3.png"/><Relationship Id="rId3" Type="http://schemas.openxmlformats.org/officeDocument/2006/relationships/customXml" Target="../ink/ink1.xml"/><Relationship Id="rId7" Type="http://schemas.openxmlformats.org/officeDocument/2006/relationships/customXml" Target="../ink/ink3.xml"/><Relationship Id="rId12"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0.png"/><Relationship Id="rId11" Type="http://schemas.openxmlformats.org/officeDocument/2006/relationships/customXml" Target="../ink/ink5.xml"/><Relationship Id="rId5" Type="http://schemas.openxmlformats.org/officeDocument/2006/relationships/customXml" Target="../ink/ink2.xml"/><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customXml" Target="../ink/ink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Graphic 1" descr="Tag=AccentColor&#10;Flavor=Light&#10;Target=Fill">
            <a:extLst>
              <a:ext uri="{FF2B5EF4-FFF2-40B4-BE49-F238E27FC236}">
                <a16:creationId xmlns:a16="http://schemas.microsoft.com/office/drawing/2014/main" id="{0D57E7FA-E8FC-45AC-868F-CDC8144939D6}"/>
              </a:ext>
            </a:extLst>
          </p:cNvPr>
          <p:cNvSpPr/>
          <p:nvPr/>
        </p:nvSpPr>
        <p:spPr>
          <a:xfrm rot="10800000" flipV="1">
            <a:off x="1949891" y="527562"/>
            <a:ext cx="5244219" cy="5102484"/>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807094A5-EB6F-441D-88F8-CD7A30C84707}"/>
              </a:ext>
            </a:extLst>
          </p:cNvPr>
          <p:cNvSpPr>
            <a:spLocks noGrp="1"/>
          </p:cNvSpPr>
          <p:nvPr>
            <p:ph type="ctrTitle"/>
          </p:nvPr>
        </p:nvSpPr>
        <p:spPr>
          <a:xfrm>
            <a:off x="1131570" y="1591056"/>
            <a:ext cx="4279392" cy="3264408"/>
          </a:xfrm>
        </p:spPr>
        <p:txBody>
          <a:bodyPr anchor="b">
            <a:normAutofit/>
          </a:bodyPr>
          <a:lstStyle>
            <a:lvl1pPr algn="l">
              <a:defRPr sz="36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1C7CE1E3-3929-42A6-81B7-056BD88EF353}"/>
              </a:ext>
            </a:extLst>
          </p:cNvPr>
          <p:cNvSpPr>
            <a:spLocks noGrp="1"/>
          </p:cNvSpPr>
          <p:nvPr>
            <p:ph type="subTitle" idx="1"/>
          </p:nvPr>
        </p:nvSpPr>
        <p:spPr>
          <a:xfrm>
            <a:off x="1143000" y="4928616"/>
            <a:ext cx="4279392" cy="996696"/>
          </a:xfrm>
        </p:spPr>
        <p:txBody>
          <a:bodyPr/>
          <a:lstStyle>
            <a:lvl1pPr marL="0" indent="0" algn="l">
              <a:buNone/>
              <a:defRPr sz="1800" cap="all" baseline="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5CE951E3-0794-422C-AF76-0AD4A7FB19EB}"/>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5" name="Footer Placeholder 4">
            <a:extLst>
              <a:ext uri="{FF2B5EF4-FFF2-40B4-BE49-F238E27FC236}">
                <a16:creationId xmlns:a16="http://schemas.microsoft.com/office/drawing/2014/main" id="{114EBFA8-0291-4D77-A9D9-B17FC2382A8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57AC4D4-C4EE-4624-A329-C608A1D5AFE1}"/>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63429229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Graphic 1" descr="Tag=AccentColor&#10;Flavor=Light&#10;Target=Fill">
            <a:extLst>
              <a:ext uri="{FF2B5EF4-FFF2-40B4-BE49-F238E27FC236}">
                <a16:creationId xmlns:a16="http://schemas.microsoft.com/office/drawing/2014/main" id="{0EE21C0F-70D8-4F3C-9392-07559C90EE6E}"/>
              </a:ext>
            </a:extLst>
          </p:cNvPr>
          <p:cNvSpPr/>
          <p:nvPr/>
        </p:nvSpPr>
        <p:spPr>
          <a:xfrm rot="10800000" flipH="1" flipV="1">
            <a:off x="513724" y="1332237"/>
            <a:ext cx="3947799" cy="3841102"/>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48DB1DFE-8154-440D-93CF-FEF7860E897F}"/>
              </a:ext>
            </a:extLst>
          </p:cNvPr>
          <p:cNvSpPr>
            <a:spLocks noGrp="1"/>
          </p:cNvSpPr>
          <p:nvPr>
            <p:ph type="title"/>
          </p:nvPr>
        </p:nvSpPr>
        <p:spPr>
          <a:xfrm>
            <a:off x="1049274" y="2523744"/>
            <a:ext cx="2873502" cy="1453896"/>
          </a:xfrm>
        </p:spPr>
        <p:txBody>
          <a:bodyPr anchor="b"/>
          <a:lstStyle>
            <a:lvl1pPr algn="ctr">
              <a:defRPr sz="24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9CD9D1F5-05CC-48F3-A314-315EF1703043}"/>
              </a:ext>
            </a:extLst>
          </p:cNvPr>
          <p:cNvSpPr>
            <a:spLocks noGrp="1"/>
          </p:cNvSpPr>
          <p:nvPr>
            <p:ph type="pic" idx="1"/>
          </p:nvPr>
        </p:nvSpPr>
        <p:spPr>
          <a:xfrm>
            <a:off x="5033772" y="640079"/>
            <a:ext cx="3627882" cy="5568696"/>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p>
        </p:txBody>
      </p:sp>
      <p:sp>
        <p:nvSpPr>
          <p:cNvPr id="4" name="Text Placeholder 3">
            <a:extLst>
              <a:ext uri="{FF2B5EF4-FFF2-40B4-BE49-F238E27FC236}">
                <a16:creationId xmlns:a16="http://schemas.microsoft.com/office/drawing/2014/main" id="{211807DE-1178-4BBB-89D8-9046239C2DE9}"/>
              </a:ext>
            </a:extLst>
          </p:cNvPr>
          <p:cNvSpPr>
            <a:spLocks noGrp="1"/>
          </p:cNvSpPr>
          <p:nvPr>
            <p:ph type="body" sz="half" idx="2"/>
          </p:nvPr>
        </p:nvSpPr>
        <p:spPr>
          <a:xfrm>
            <a:off x="1241298" y="4087368"/>
            <a:ext cx="2489454" cy="649224"/>
          </a:xfrm>
        </p:spPr>
        <p:txBody>
          <a:bodyPr>
            <a:noAutofit/>
          </a:bodyPr>
          <a:lstStyle>
            <a:lvl1pPr marL="0" indent="0" algn="ctr">
              <a:buNone/>
              <a:defRPr sz="1500" cap="all" baseline="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3D48EA59-A1BC-48B7-9495-6D5C6035B14B}"/>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6" name="Footer Placeholder 5">
            <a:extLst>
              <a:ext uri="{FF2B5EF4-FFF2-40B4-BE49-F238E27FC236}">
                <a16:creationId xmlns:a16="http://schemas.microsoft.com/office/drawing/2014/main" id="{49F85A72-B50F-440E-AAD3-53C099F6D9B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2C2D00B-4207-4720-8C68-605CAFDD5CA2}"/>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7606646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1C888B-58B8-4428-8B1D-4E26FC5DD59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3314F67B-D516-42FA-A2CA-2DCD37CFE8D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2BA5FF-4919-4FF8-9C04-06CE156B762F}"/>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5" name="Footer Placeholder 4">
            <a:extLst>
              <a:ext uri="{FF2B5EF4-FFF2-40B4-BE49-F238E27FC236}">
                <a16:creationId xmlns:a16="http://schemas.microsoft.com/office/drawing/2014/main" id="{CBEDA970-128E-4150-8E5A-A1B056E8350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AEC6CD1-EE5E-42EF-B76D-BB803BA6AB5E}"/>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93968326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50C2A1B-34CA-4877-9435-D77DF325757F}"/>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F255E5E-4A81-44CC-8D99-F56E625D4632}"/>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19CEECF-A221-4ECC-AD9C-E197D516D24C}"/>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5" name="Footer Placeholder 4">
            <a:extLst>
              <a:ext uri="{FF2B5EF4-FFF2-40B4-BE49-F238E27FC236}">
                <a16:creationId xmlns:a16="http://schemas.microsoft.com/office/drawing/2014/main" id="{018F41AE-0DDE-49ED-9F0C-E0E16F599A0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B47FB7-77F0-4C43-B81E-D04B31C953D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70167301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9D488-B79C-416E-B3F4-49D03046D91C}"/>
              </a:ext>
            </a:extLst>
          </p:cNvPr>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54A002BB-1441-4941-8555-4A8C10652ACC}"/>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114DC9F0-612D-45D6-AFF1-73931CFA07E8}"/>
              </a:ext>
            </a:extLst>
          </p:cNvPr>
          <p:cNvSpPr>
            <a:spLocks noGrp="1"/>
          </p:cNvSpPr>
          <p:nvPr>
            <p:ph type="dt" sz="half" idx="10"/>
          </p:nvPr>
        </p:nvSpPr>
        <p:spPr/>
        <p:txBody>
          <a:bodyPr/>
          <a:lstStyle/>
          <a:p>
            <a:fld id="{96301F11-1D0D-4619-A458-86EB58D56944}" type="datetimeFigureOut">
              <a:rPr lang="en-CA" smtClean="0"/>
              <a:t>2020-09-15</a:t>
            </a:fld>
            <a:endParaRPr lang="en-CA"/>
          </a:p>
        </p:txBody>
      </p:sp>
      <p:sp>
        <p:nvSpPr>
          <p:cNvPr id="5" name="Footer Placeholder 4">
            <a:extLst>
              <a:ext uri="{FF2B5EF4-FFF2-40B4-BE49-F238E27FC236}">
                <a16:creationId xmlns:a16="http://schemas.microsoft.com/office/drawing/2014/main" id="{9F7A66C4-DBBF-47AE-BB13-5CD6A5719E71}"/>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B8AADD29-D222-4F38-895C-9C8DEC53DCA5}"/>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7617749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CC659C-EE8F-4C18-BB32-326CA637965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B391D93-8C96-433C-B55D-19B11F5B887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78DD30-3224-41B1-8DD6-D782A6027F49}"/>
              </a:ext>
            </a:extLst>
          </p:cNvPr>
          <p:cNvSpPr>
            <a:spLocks noGrp="1"/>
          </p:cNvSpPr>
          <p:nvPr>
            <p:ph type="dt" sz="half" idx="10"/>
          </p:nvPr>
        </p:nvSpPr>
        <p:spPr/>
        <p:txBody>
          <a:bodyPr/>
          <a:lstStyle/>
          <a:p>
            <a:fld id="{96301F11-1D0D-4619-A458-86EB58D56944}" type="datetimeFigureOut">
              <a:rPr lang="en-CA" smtClean="0"/>
              <a:t>2020-09-15</a:t>
            </a:fld>
            <a:endParaRPr lang="en-CA"/>
          </a:p>
        </p:txBody>
      </p:sp>
      <p:sp>
        <p:nvSpPr>
          <p:cNvPr id="5" name="Footer Placeholder 4">
            <a:extLst>
              <a:ext uri="{FF2B5EF4-FFF2-40B4-BE49-F238E27FC236}">
                <a16:creationId xmlns:a16="http://schemas.microsoft.com/office/drawing/2014/main" id="{A5CFF4DB-32BB-4B98-A130-4963AE7DD5E8}"/>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6CB9EC9F-2CE6-451A-8105-76D588F78410}"/>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729550843"/>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BAC082-A5A0-49E6-8226-00781A5CBCD2}"/>
              </a:ext>
            </a:extLst>
          </p:cNvPr>
          <p:cNvSpPr>
            <a:spLocks noGrp="1"/>
          </p:cNvSpPr>
          <p:nvPr>
            <p:ph type="title"/>
          </p:nvPr>
        </p:nvSpPr>
        <p:spPr>
          <a:xfrm>
            <a:off x="623888" y="1709739"/>
            <a:ext cx="7886700" cy="2852737"/>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E718E256-E40B-444A-A85C-89E5FCD764BA}"/>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33424E2-4D04-496F-83E7-97FC239E7ABB}"/>
              </a:ext>
            </a:extLst>
          </p:cNvPr>
          <p:cNvSpPr>
            <a:spLocks noGrp="1"/>
          </p:cNvSpPr>
          <p:nvPr>
            <p:ph type="dt" sz="half" idx="10"/>
          </p:nvPr>
        </p:nvSpPr>
        <p:spPr/>
        <p:txBody>
          <a:bodyPr/>
          <a:lstStyle/>
          <a:p>
            <a:fld id="{96301F11-1D0D-4619-A458-86EB58D56944}" type="datetimeFigureOut">
              <a:rPr lang="en-CA" smtClean="0"/>
              <a:t>2020-09-15</a:t>
            </a:fld>
            <a:endParaRPr lang="en-CA"/>
          </a:p>
        </p:txBody>
      </p:sp>
      <p:sp>
        <p:nvSpPr>
          <p:cNvPr id="5" name="Footer Placeholder 4">
            <a:extLst>
              <a:ext uri="{FF2B5EF4-FFF2-40B4-BE49-F238E27FC236}">
                <a16:creationId xmlns:a16="http://schemas.microsoft.com/office/drawing/2014/main" id="{70B8E6D3-ABE4-4F6B-BE9B-EF96AF9649FA}"/>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8BAAAB80-1A90-4123-BCE0-7403019B3BE2}"/>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4588392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B24AFD-9030-41B4-85C5-6A928BCD65C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6630B5-C91C-4C65-80F4-E67113155814}"/>
              </a:ext>
            </a:extLst>
          </p:cNvPr>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4E0D01B-3DAD-49CD-8985-40AA789AA8DB}"/>
              </a:ext>
            </a:extLst>
          </p:cNvPr>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0CF2203-AB17-4EAD-B590-977DD7742BBA}"/>
              </a:ext>
            </a:extLst>
          </p:cNvPr>
          <p:cNvSpPr>
            <a:spLocks noGrp="1"/>
          </p:cNvSpPr>
          <p:nvPr>
            <p:ph type="dt" sz="half" idx="10"/>
          </p:nvPr>
        </p:nvSpPr>
        <p:spPr/>
        <p:txBody>
          <a:bodyPr/>
          <a:lstStyle/>
          <a:p>
            <a:fld id="{96301F11-1D0D-4619-A458-86EB58D56944}" type="datetimeFigureOut">
              <a:rPr lang="en-CA" smtClean="0"/>
              <a:t>2020-09-15</a:t>
            </a:fld>
            <a:endParaRPr lang="en-CA"/>
          </a:p>
        </p:txBody>
      </p:sp>
      <p:sp>
        <p:nvSpPr>
          <p:cNvPr id="6" name="Footer Placeholder 5">
            <a:extLst>
              <a:ext uri="{FF2B5EF4-FFF2-40B4-BE49-F238E27FC236}">
                <a16:creationId xmlns:a16="http://schemas.microsoft.com/office/drawing/2014/main" id="{E5A1F0BA-6C6B-4BB8-88F6-EBE83B430A79}"/>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BA49368E-5881-4B1A-B1E7-C8626928B0B8}"/>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32701457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53087F-54B3-4386-A0B2-76251E21B666}"/>
              </a:ext>
            </a:extLst>
          </p:cNvPr>
          <p:cNvSpPr>
            <a:spLocks noGrp="1"/>
          </p:cNvSpPr>
          <p:nvPr>
            <p:ph type="title"/>
          </p:nvPr>
        </p:nvSpPr>
        <p:spPr>
          <a:xfrm>
            <a:off x="629841" y="365126"/>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431639E-0165-45CF-921C-1263171563DE}"/>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30823D49-97D9-4B2C-8AFB-09B585672FB4}"/>
              </a:ext>
            </a:extLst>
          </p:cNvPr>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7DA3081-01D6-4A3E-828F-CB0CF3B047C1}"/>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DC0A5840-3DFE-448F-94E0-7E886F58B69B}"/>
              </a:ext>
            </a:extLst>
          </p:cNvPr>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F93DD6E-ECE2-40E9-B319-EF5F469ABFD2}"/>
              </a:ext>
            </a:extLst>
          </p:cNvPr>
          <p:cNvSpPr>
            <a:spLocks noGrp="1"/>
          </p:cNvSpPr>
          <p:nvPr>
            <p:ph type="dt" sz="half" idx="10"/>
          </p:nvPr>
        </p:nvSpPr>
        <p:spPr/>
        <p:txBody>
          <a:bodyPr/>
          <a:lstStyle/>
          <a:p>
            <a:fld id="{96301F11-1D0D-4619-A458-86EB58D56944}" type="datetimeFigureOut">
              <a:rPr lang="en-CA" smtClean="0"/>
              <a:t>2020-09-15</a:t>
            </a:fld>
            <a:endParaRPr lang="en-CA"/>
          </a:p>
        </p:txBody>
      </p:sp>
      <p:sp>
        <p:nvSpPr>
          <p:cNvPr id="8" name="Footer Placeholder 7">
            <a:extLst>
              <a:ext uri="{FF2B5EF4-FFF2-40B4-BE49-F238E27FC236}">
                <a16:creationId xmlns:a16="http://schemas.microsoft.com/office/drawing/2014/main" id="{B41F829A-AF69-4803-8006-C3F5BBFF3185}"/>
              </a:ext>
            </a:extLst>
          </p:cNvPr>
          <p:cNvSpPr>
            <a:spLocks noGrp="1"/>
          </p:cNvSpPr>
          <p:nvPr>
            <p:ph type="ftr" sz="quarter" idx="11"/>
          </p:nvPr>
        </p:nvSpPr>
        <p:spPr/>
        <p:txBody>
          <a:bodyPr/>
          <a:lstStyle/>
          <a:p>
            <a:endParaRPr lang="en-CA"/>
          </a:p>
        </p:txBody>
      </p:sp>
      <p:sp>
        <p:nvSpPr>
          <p:cNvPr id="9" name="Slide Number Placeholder 8">
            <a:extLst>
              <a:ext uri="{FF2B5EF4-FFF2-40B4-BE49-F238E27FC236}">
                <a16:creationId xmlns:a16="http://schemas.microsoft.com/office/drawing/2014/main" id="{28466408-45B0-4E2E-A49C-1A949B30481C}"/>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9719955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35F5E4-5FAE-490E-95E7-C03B120B762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3A519B8-411C-4DAB-B16D-77C84E87819D}"/>
              </a:ext>
            </a:extLst>
          </p:cNvPr>
          <p:cNvSpPr>
            <a:spLocks noGrp="1"/>
          </p:cNvSpPr>
          <p:nvPr>
            <p:ph type="dt" sz="half" idx="10"/>
          </p:nvPr>
        </p:nvSpPr>
        <p:spPr/>
        <p:txBody>
          <a:bodyPr/>
          <a:lstStyle/>
          <a:p>
            <a:fld id="{96301F11-1D0D-4619-A458-86EB58D56944}" type="datetimeFigureOut">
              <a:rPr lang="en-CA" smtClean="0"/>
              <a:t>2020-09-15</a:t>
            </a:fld>
            <a:endParaRPr lang="en-CA"/>
          </a:p>
        </p:txBody>
      </p:sp>
      <p:sp>
        <p:nvSpPr>
          <p:cNvPr id="4" name="Footer Placeholder 3">
            <a:extLst>
              <a:ext uri="{FF2B5EF4-FFF2-40B4-BE49-F238E27FC236}">
                <a16:creationId xmlns:a16="http://schemas.microsoft.com/office/drawing/2014/main" id="{908733B5-5710-40DC-A0AC-5ABD147E4025}"/>
              </a:ext>
            </a:extLst>
          </p:cNvPr>
          <p:cNvSpPr>
            <a:spLocks noGrp="1"/>
          </p:cNvSpPr>
          <p:nvPr>
            <p:ph type="ftr" sz="quarter" idx="11"/>
          </p:nvPr>
        </p:nvSpPr>
        <p:spPr/>
        <p:txBody>
          <a:bodyPr/>
          <a:lstStyle/>
          <a:p>
            <a:endParaRPr lang="en-CA"/>
          </a:p>
        </p:txBody>
      </p:sp>
      <p:sp>
        <p:nvSpPr>
          <p:cNvPr id="5" name="Slide Number Placeholder 4">
            <a:extLst>
              <a:ext uri="{FF2B5EF4-FFF2-40B4-BE49-F238E27FC236}">
                <a16:creationId xmlns:a16="http://schemas.microsoft.com/office/drawing/2014/main" id="{60048030-DF36-44BD-B79A-B17EDD1AB527}"/>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48871154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CD09F2E-53BE-460C-A311-81BADB78EF1E}"/>
              </a:ext>
            </a:extLst>
          </p:cNvPr>
          <p:cNvSpPr>
            <a:spLocks noGrp="1"/>
          </p:cNvSpPr>
          <p:nvPr>
            <p:ph type="dt" sz="half" idx="10"/>
          </p:nvPr>
        </p:nvSpPr>
        <p:spPr/>
        <p:txBody>
          <a:bodyPr/>
          <a:lstStyle/>
          <a:p>
            <a:fld id="{96301F11-1D0D-4619-A458-86EB58D56944}" type="datetimeFigureOut">
              <a:rPr lang="en-CA" smtClean="0"/>
              <a:t>2020-09-15</a:t>
            </a:fld>
            <a:endParaRPr lang="en-CA"/>
          </a:p>
        </p:txBody>
      </p:sp>
      <p:sp>
        <p:nvSpPr>
          <p:cNvPr id="3" name="Footer Placeholder 2">
            <a:extLst>
              <a:ext uri="{FF2B5EF4-FFF2-40B4-BE49-F238E27FC236}">
                <a16:creationId xmlns:a16="http://schemas.microsoft.com/office/drawing/2014/main" id="{A1FCBCC1-3EC5-4A65-922F-13727F5D05DD}"/>
              </a:ext>
            </a:extLst>
          </p:cNvPr>
          <p:cNvSpPr>
            <a:spLocks noGrp="1"/>
          </p:cNvSpPr>
          <p:nvPr>
            <p:ph type="ftr" sz="quarter" idx="11"/>
          </p:nvPr>
        </p:nvSpPr>
        <p:spPr/>
        <p:txBody>
          <a:bodyPr/>
          <a:lstStyle/>
          <a:p>
            <a:endParaRPr lang="en-CA"/>
          </a:p>
        </p:txBody>
      </p:sp>
      <p:sp>
        <p:nvSpPr>
          <p:cNvPr id="4" name="Slide Number Placeholder 3">
            <a:extLst>
              <a:ext uri="{FF2B5EF4-FFF2-40B4-BE49-F238E27FC236}">
                <a16:creationId xmlns:a16="http://schemas.microsoft.com/office/drawing/2014/main" id="{0CC0CBB5-919D-49A8-A530-37DBA684A25E}"/>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86918207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Freeform: Shape 6" descr="Tag=AccentColor&#10;Flavor=Light&#10;Target=Fill">
            <a:extLst>
              <a:ext uri="{FF2B5EF4-FFF2-40B4-BE49-F238E27FC236}">
                <a16:creationId xmlns:a16="http://schemas.microsoft.com/office/drawing/2014/main" id="{13B7BB51-92B8-4089-8DAB-1202A4D1C6A3}"/>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26030E26-A86A-417A-AA64-699AA8DD3DA5}"/>
              </a:ext>
            </a:extLst>
          </p:cNvPr>
          <p:cNvSpPr>
            <a:spLocks noGrp="1"/>
          </p:cNvSpPr>
          <p:nvPr>
            <p:ph type="title"/>
          </p:nvPr>
        </p:nvSpPr>
        <p:spPr/>
        <p:txBody>
          <a:bodyPr>
            <a:normAutofit/>
          </a:bodyPr>
          <a:lstStyle>
            <a:lvl1pPr>
              <a:defRPr sz="3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D19CF97E-0E6E-41E9-B75B-0371E744D1E8}"/>
              </a:ext>
            </a:extLst>
          </p:cNvPr>
          <p:cNvSpPr>
            <a:spLocks noGrp="1"/>
          </p:cNvSpPr>
          <p:nvPr>
            <p:ph idx="1"/>
          </p:nvPr>
        </p:nvSpPr>
        <p:spPr>
          <a:xfrm>
            <a:off x="628650" y="2011680"/>
            <a:ext cx="788670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70BAE770-8363-44CD-8A22-AB26C5C5361B}"/>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5" name="Footer Placeholder 4">
            <a:extLst>
              <a:ext uri="{FF2B5EF4-FFF2-40B4-BE49-F238E27FC236}">
                <a16:creationId xmlns:a16="http://schemas.microsoft.com/office/drawing/2014/main" id="{36E618F2-3B8E-4449-91E7-F8AA4960938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63428F0-E5C2-42A1-AB2F-1A19FFAD19CF}"/>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98654859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9370D-9CBC-4CA5-AD10-D8F789037406}"/>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54C8B618-1224-4913-B34F-9EE945C7D9F7}"/>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4D943A6-8825-4DF8-A236-A84E1EFD97CA}"/>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1DFDD757-E744-4398-9293-9D913500B3FC}"/>
              </a:ext>
            </a:extLst>
          </p:cNvPr>
          <p:cNvSpPr>
            <a:spLocks noGrp="1"/>
          </p:cNvSpPr>
          <p:nvPr>
            <p:ph type="dt" sz="half" idx="10"/>
          </p:nvPr>
        </p:nvSpPr>
        <p:spPr/>
        <p:txBody>
          <a:bodyPr/>
          <a:lstStyle/>
          <a:p>
            <a:fld id="{96301F11-1D0D-4619-A458-86EB58D56944}" type="datetimeFigureOut">
              <a:rPr lang="en-CA" smtClean="0"/>
              <a:t>2020-09-15</a:t>
            </a:fld>
            <a:endParaRPr lang="en-CA"/>
          </a:p>
        </p:txBody>
      </p:sp>
      <p:sp>
        <p:nvSpPr>
          <p:cNvPr id="6" name="Footer Placeholder 5">
            <a:extLst>
              <a:ext uri="{FF2B5EF4-FFF2-40B4-BE49-F238E27FC236}">
                <a16:creationId xmlns:a16="http://schemas.microsoft.com/office/drawing/2014/main" id="{48C0A143-E5A1-43FE-B523-895E4A98AE34}"/>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E526C5A1-C327-4A7E-88B3-D7B2FE026327}"/>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641157043"/>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BC0927-531A-44A6-99D1-96C6276CF96F}"/>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C2855284-2381-4776-BF5F-9EDCC8661818}"/>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4B2C9C47-D833-4415-8FB8-638750322C13}"/>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ABC54596-6421-418D-930E-124B1718DB59}"/>
              </a:ext>
            </a:extLst>
          </p:cNvPr>
          <p:cNvSpPr>
            <a:spLocks noGrp="1"/>
          </p:cNvSpPr>
          <p:nvPr>
            <p:ph type="dt" sz="half" idx="10"/>
          </p:nvPr>
        </p:nvSpPr>
        <p:spPr/>
        <p:txBody>
          <a:bodyPr/>
          <a:lstStyle/>
          <a:p>
            <a:fld id="{96301F11-1D0D-4619-A458-86EB58D56944}" type="datetimeFigureOut">
              <a:rPr lang="en-CA" smtClean="0"/>
              <a:t>2020-09-15</a:t>
            </a:fld>
            <a:endParaRPr lang="en-CA"/>
          </a:p>
        </p:txBody>
      </p:sp>
      <p:sp>
        <p:nvSpPr>
          <p:cNvPr id="6" name="Footer Placeholder 5">
            <a:extLst>
              <a:ext uri="{FF2B5EF4-FFF2-40B4-BE49-F238E27FC236}">
                <a16:creationId xmlns:a16="http://schemas.microsoft.com/office/drawing/2014/main" id="{A612DA11-28A2-42BF-8BCF-9065A95671C7}"/>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1009F5A0-9D26-4FB4-ADAF-7EB303CD5A49}"/>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5772370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476BBF-6DCF-43F1-84C6-BA14A7E2DB4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5D0D63F-38B9-4109-BDD8-E863D71A16C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0F22C4-2EBA-4342-8246-01D63A66408D}"/>
              </a:ext>
            </a:extLst>
          </p:cNvPr>
          <p:cNvSpPr>
            <a:spLocks noGrp="1"/>
          </p:cNvSpPr>
          <p:nvPr>
            <p:ph type="dt" sz="half" idx="10"/>
          </p:nvPr>
        </p:nvSpPr>
        <p:spPr/>
        <p:txBody>
          <a:bodyPr/>
          <a:lstStyle/>
          <a:p>
            <a:fld id="{96301F11-1D0D-4619-A458-86EB58D56944}" type="datetimeFigureOut">
              <a:rPr lang="en-CA" smtClean="0"/>
              <a:t>2020-09-15</a:t>
            </a:fld>
            <a:endParaRPr lang="en-CA"/>
          </a:p>
        </p:txBody>
      </p:sp>
      <p:sp>
        <p:nvSpPr>
          <p:cNvPr id="5" name="Footer Placeholder 4">
            <a:extLst>
              <a:ext uri="{FF2B5EF4-FFF2-40B4-BE49-F238E27FC236}">
                <a16:creationId xmlns:a16="http://schemas.microsoft.com/office/drawing/2014/main" id="{1F7C228F-AB43-47EA-8888-15D5C55D9C6B}"/>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D2C33028-C39D-487C-BACD-53C56CF57BC0}"/>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89130277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C4D2E0D-12AA-4555-BE31-23A910A3CE72}"/>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1B5E6E2-803F-4DC6-BDA8-CB3BA081AC32}"/>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B3188F-A75C-4E5F-A4B2-C77F0D8B1479}"/>
              </a:ext>
            </a:extLst>
          </p:cNvPr>
          <p:cNvSpPr>
            <a:spLocks noGrp="1"/>
          </p:cNvSpPr>
          <p:nvPr>
            <p:ph type="dt" sz="half" idx="10"/>
          </p:nvPr>
        </p:nvSpPr>
        <p:spPr/>
        <p:txBody>
          <a:bodyPr/>
          <a:lstStyle/>
          <a:p>
            <a:fld id="{96301F11-1D0D-4619-A458-86EB58D56944}" type="datetimeFigureOut">
              <a:rPr lang="en-CA" smtClean="0"/>
              <a:t>2020-09-15</a:t>
            </a:fld>
            <a:endParaRPr lang="en-CA"/>
          </a:p>
        </p:txBody>
      </p:sp>
      <p:sp>
        <p:nvSpPr>
          <p:cNvPr id="5" name="Footer Placeholder 4">
            <a:extLst>
              <a:ext uri="{FF2B5EF4-FFF2-40B4-BE49-F238E27FC236}">
                <a16:creationId xmlns:a16="http://schemas.microsoft.com/office/drawing/2014/main" id="{E105A947-F5EC-4398-9F55-E95455B48507}"/>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FF8D8075-6F63-4CCC-84B2-DC6B0E558F2E}"/>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19919950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6BF408C-A3FE-427A-BCAC-49F0BEAE4F3E}"/>
              </a:ext>
            </a:extLst>
          </p:cNvPr>
          <p:cNvSpPr/>
          <p:nvPr userDrawn="1"/>
        </p:nvSpPr>
        <p:spPr>
          <a:xfrm>
            <a:off x="0" y="1"/>
            <a:ext cx="9144000" cy="6858000"/>
          </a:xfrm>
          <a:prstGeom prst="rect">
            <a:avLst/>
          </a:prstGeom>
          <a:gradFill flip="none" rotWithShape="1">
            <a:gsLst>
              <a:gs pos="49000">
                <a:schemeClr val="tx1">
                  <a:alpha val="0"/>
                </a:schemeClr>
              </a:gs>
              <a:gs pos="100000">
                <a:schemeClr val="tx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mc:AlternateContent xmlns:mc="http://schemas.openxmlformats.org/markup-compatibility/2006" xmlns:p14="http://schemas.microsoft.com/office/powerpoint/2010/main">
        <mc:Choice Requires="p14">
          <p:contentPart p14:bwMode="auto" r:id="rId3">
            <p14:nvContentPartPr>
              <p14:cNvPr id="8" name="Ink 7">
                <a:extLst>
                  <a:ext uri="{FF2B5EF4-FFF2-40B4-BE49-F238E27FC236}">
                    <a16:creationId xmlns:a16="http://schemas.microsoft.com/office/drawing/2014/main" id="{01441076-21A4-4AB0-A4C3-2CD86B085516}"/>
                  </a:ext>
                </a:extLst>
              </p14:cNvPr>
              <p14:cNvContentPartPr/>
              <p14:nvPr userDrawn="1"/>
            </p14:nvContentPartPr>
            <p14:xfrm>
              <a:off x="2464369" y="7305630"/>
              <a:ext cx="270" cy="360"/>
            </p14:xfrm>
          </p:contentPart>
        </mc:Choice>
        <mc:Fallback xmlns="">
          <p:pic>
            <p:nvPicPr>
              <p:cNvPr id="8" name="Ink 7">
                <a:extLst>
                  <a:ext uri="{FF2B5EF4-FFF2-40B4-BE49-F238E27FC236}">
                    <a16:creationId xmlns:a16="http://schemas.microsoft.com/office/drawing/2014/main" id="{01441076-21A4-4AB0-A4C3-2CD86B085516}"/>
                  </a:ext>
                </a:extLst>
              </p:cNvPr>
              <p:cNvPicPr/>
              <p:nvPr/>
            </p:nvPicPr>
            <p:blipFill>
              <a:blip r:embed="rId4"/>
              <a:stretch>
                <a:fillRect/>
              </a:stretch>
            </p:blipFill>
            <p:spPr>
              <a:xfrm>
                <a:off x="2457619" y="7296630"/>
                <a:ext cx="135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 name="Ink 8">
                <a:extLst>
                  <a:ext uri="{FF2B5EF4-FFF2-40B4-BE49-F238E27FC236}">
                    <a16:creationId xmlns:a16="http://schemas.microsoft.com/office/drawing/2014/main" id="{812E5E6F-A5EC-4FFE-BD32-F34737E4091E}"/>
                  </a:ext>
                </a:extLst>
              </p14:cNvPr>
              <p14:cNvContentPartPr/>
              <p14:nvPr userDrawn="1"/>
            </p14:nvContentPartPr>
            <p14:xfrm>
              <a:off x="1678725" y="1333470"/>
              <a:ext cx="171720" cy="47520"/>
            </p14:xfrm>
          </p:contentPart>
        </mc:Choice>
        <mc:Fallback xmlns="">
          <p:pic>
            <p:nvPicPr>
              <p:cNvPr id="9" name="Ink 8">
                <a:extLst>
                  <a:ext uri="{FF2B5EF4-FFF2-40B4-BE49-F238E27FC236}">
                    <a16:creationId xmlns:a16="http://schemas.microsoft.com/office/drawing/2014/main" id="{812E5E6F-A5EC-4FFE-BD32-F34737E4091E}"/>
                  </a:ext>
                </a:extLst>
              </p:cNvPr>
              <p:cNvPicPr/>
              <p:nvPr/>
            </p:nvPicPr>
            <p:blipFill>
              <a:blip r:embed="rId6"/>
              <a:stretch>
                <a:fillRect/>
              </a:stretch>
            </p:blipFill>
            <p:spPr>
              <a:xfrm>
                <a:off x="1669725" y="1324470"/>
                <a:ext cx="189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 name="Ink 12">
                <a:extLst>
                  <a:ext uri="{FF2B5EF4-FFF2-40B4-BE49-F238E27FC236}">
                    <a16:creationId xmlns:a16="http://schemas.microsoft.com/office/drawing/2014/main" id="{A1E4DA85-F019-4E90-A6AA-7043F3D87AD7}"/>
                  </a:ext>
                </a:extLst>
              </p14:cNvPr>
              <p14:cNvContentPartPr/>
              <p14:nvPr userDrawn="1"/>
            </p14:nvContentPartPr>
            <p14:xfrm>
              <a:off x="4357665" y="4838430"/>
              <a:ext cx="178740" cy="19440"/>
            </p14:xfrm>
          </p:contentPart>
        </mc:Choice>
        <mc:Fallback xmlns="">
          <p:pic>
            <p:nvPicPr>
              <p:cNvPr id="13" name="Ink 12">
                <a:extLst>
                  <a:ext uri="{FF2B5EF4-FFF2-40B4-BE49-F238E27FC236}">
                    <a16:creationId xmlns:a16="http://schemas.microsoft.com/office/drawing/2014/main" id="{A1E4DA85-F019-4E90-A6AA-7043F3D87AD7}"/>
                  </a:ext>
                </a:extLst>
              </p:cNvPr>
              <p:cNvPicPr/>
              <p:nvPr/>
            </p:nvPicPr>
            <p:blipFill>
              <a:blip r:embed="rId8"/>
              <a:stretch>
                <a:fillRect/>
              </a:stretch>
            </p:blipFill>
            <p:spPr>
              <a:xfrm>
                <a:off x="4348674" y="4829594"/>
                <a:ext cx="196362" cy="36759"/>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 name="Ink 18">
                <a:extLst>
                  <a:ext uri="{FF2B5EF4-FFF2-40B4-BE49-F238E27FC236}">
                    <a16:creationId xmlns:a16="http://schemas.microsoft.com/office/drawing/2014/main" id="{790FFFC0-B22C-429C-95BD-DD45145FEBA8}"/>
                  </a:ext>
                </a:extLst>
              </p14:cNvPr>
              <p14:cNvContentPartPr/>
              <p14:nvPr userDrawn="1"/>
            </p14:nvContentPartPr>
            <p14:xfrm>
              <a:off x="5264944" y="123765"/>
              <a:ext cx="21600" cy="360"/>
            </p14:xfrm>
          </p:contentPart>
        </mc:Choice>
        <mc:Fallback xmlns="">
          <p:pic>
            <p:nvPicPr>
              <p:cNvPr id="19" name="Ink 18">
                <a:extLst>
                  <a:ext uri="{FF2B5EF4-FFF2-40B4-BE49-F238E27FC236}">
                    <a16:creationId xmlns:a16="http://schemas.microsoft.com/office/drawing/2014/main" id="{790FFFC0-B22C-429C-95BD-DD45145FEBA8}"/>
                  </a:ext>
                </a:extLst>
              </p:cNvPr>
              <p:cNvPicPr/>
              <p:nvPr/>
            </p:nvPicPr>
            <p:blipFill>
              <a:blip r:embed="rId10"/>
              <a:stretch>
                <a:fillRect/>
              </a:stretch>
            </p:blipFill>
            <p:spPr>
              <a:xfrm>
                <a:off x="5255944" y="114765"/>
                <a:ext cx="392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Ink 20">
                <a:extLst>
                  <a:ext uri="{FF2B5EF4-FFF2-40B4-BE49-F238E27FC236}">
                    <a16:creationId xmlns:a16="http://schemas.microsoft.com/office/drawing/2014/main" id="{4F2552DA-D8AD-49AD-B221-046C987028BC}"/>
                  </a:ext>
                </a:extLst>
              </p14:cNvPr>
              <p14:cNvContentPartPr/>
              <p14:nvPr userDrawn="1"/>
            </p14:nvContentPartPr>
            <p14:xfrm>
              <a:off x="3528844" y="7267500"/>
              <a:ext cx="14580" cy="9720"/>
            </p14:xfrm>
          </p:contentPart>
        </mc:Choice>
        <mc:Fallback xmlns="">
          <p:pic>
            <p:nvPicPr>
              <p:cNvPr id="21" name="Ink 20">
                <a:extLst>
                  <a:ext uri="{FF2B5EF4-FFF2-40B4-BE49-F238E27FC236}">
                    <a16:creationId xmlns:a16="http://schemas.microsoft.com/office/drawing/2014/main" id="{4F2552DA-D8AD-49AD-B221-046C987028BC}"/>
                  </a:ext>
                </a:extLst>
              </p:cNvPr>
              <p:cNvPicPr/>
              <p:nvPr/>
            </p:nvPicPr>
            <p:blipFill>
              <a:blip r:embed="rId12"/>
              <a:stretch>
                <a:fillRect/>
              </a:stretch>
            </p:blipFill>
            <p:spPr>
              <a:xfrm>
                <a:off x="3519954" y="7258821"/>
                <a:ext cx="32005" cy="26730"/>
              </a:xfrm>
              <a:prstGeom prst="rect">
                <a:avLst/>
              </a:prstGeom>
            </p:spPr>
          </p:pic>
        </mc:Fallback>
      </mc:AlternateContent>
      <p:sp>
        <p:nvSpPr>
          <p:cNvPr id="11" name="Subtitle 2">
            <a:extLst>
              <a:ext uri="{FF2B5EF4-FFF2-40B4-BE49-F238E27FC236}">
                <a16:creationId xmlns:a16="http://schemas.microsoft.com/office/drawing/2014/main" id="{34C0FACC-90E6-4A01-8792-8FA91B7D3E15}"/>
              </a:ext>
            </a:extLst>
          </p:cNvPr>
          <p:cNvSpPr>
            <a:spLocks noGrp="1"/>
          </p:cNvSpPr>
          <p:nvPr>
            <p:ph type="subTitle" idx="1" hasCustomPrompt="1"/>
          </p:nvPr>
        </p:nvSpPr>
        <p:spPr>
          <a:xfrm>
            <a:off x="722870" y="2543437"/>
            <a:ext cx="2820554" cy="4021205"/>
          </a:xfrm>
        </p:spPr>
        <p:txBody>
          <a:bodyPr>
            <a:normAutofit/>
          </a:bodyPr>
          <a:lstStyle>
            <a:lvl1pPr marL="0" indent="0" algn="l">
              <a:lnSpc>
                <a:spcPct val="110000"/>
              </a:lnSpc>
              <a:buNone/>
              <a:defRPr sz="975">
                <a:solidFill>
                  <a:schemeClr val="bg1"/>
                </a:solidFill>
                <a:latin typeface="Segoe UI Light" panose="020B0502040204020203" pitchFamily="34" charset="0"/>
                <a:cs typeface="Segoe UI Light" panose="020B0502040204020203"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dirty="0"/>
              <a:t>Power for the computers and scientific instruments onboard is provided by two 2.45 x 7.56m solar panels. The power generated by the panels is also used to charge six nickel-hydrogen batteries that provide power to the spacecraft for about 25 minutes per orbit while Hubble flies through the Earth’s shadow.</a:t>
            </a:r>
          </a:p>
        </p:txBody>
      </p:sp>
      <p:sp>
        <p:nvSpPr>
          <p:cNvPr id="12" name="Title 1">
            <a:extLst>
              <a:ext uri="{FF2B5EF4-FFF2-40B4-BE49-F238E27FC236}">
                <a16:creationId xmlns:a16="http://schemas.microsoft.com/office/drawing/2014/main" id="{884C55E0-4986-474A-BC74-1B4E8A2F7D16}"/>
              </a:ext>
            </a:extLst>
          </p:cNvPr>
          <p:cNvSpPr>
            <a:spLocks noGrp="1"/>
          </p:cNvSpPr>
          <p:nvPr>
            <p:ph type="ctrTitle" hasCustomPrompt="1"/>
          </p:nvPr>
        </p:nvSpPr>
        <p:spPr>
          <a:xfrm>
            <a:off x="722870" y="1921433"/>
            <a:ext cx="6858000" cy="495232"/>
          </a:xfrm>
        </p:spPr>
        <p:txBody>
          <a:bodyPr anchor="t">
            <a:normAutofit/>
          </a:bodyPr>
          <a:lstStyle>
            <a:lvl1pPr algn="l">
              <a:defRPr sz="1950">
                <a:solidFill>
                  <a:srgbClr val="408E93"/>
                </a:solidFill>
                <a:latin typeface="Agency FB" panose="020B0503020202020204" pitchFamily="34" charset="0"/>
                <a:cs typeface="Segoe UI Light" panose="020B0502040204020203" pitchFamily="34" charset="0"/>
              </a:defRPr>
            </a:lvl1pPr>
          </a:lstStyle>
          <a:p>
            <a:r>
              <a:rPr lang="en-US" dirty="0"/>
              <a:t>SOLAR PANELS</a:t>
            </a:r>
          </a:p>
        </p:txBody>
      </p:sp>
      <p:grpSp>
        <p:nvGrpSpPr>
          <p:cNvPr id="14" name="Group 13">
            <a:extLst>
              <a:ext uri="{FF2B5EF4-FFF2-40B4-BE49-F238E27FC236}">
                <a16:creationId xmlns:a16="http://schemas.microsoft.com/office/drawing/2014/main" id="{27E37D6D-34CE-4FE3-A6C6-4FC22C72F7A0}"/>
              </a:ext>
            </a:extLst>
          </p:cNvPr>
          <p:cNvGrpSpPr/>
          <p:nvPr userDrawn="1"/>
        </p:nvGrpSpPr>
        <p:grpSpPr>
          <a:xfrm>
            <a:off x="760231" y="2259111"/>
            <a:ext cx="4135400" cy="276225"/>
            <a:chOff x="1557338" y="1458610"/>
            <a:chExt cx="5513866" cy="276225"/>
          </a:xfrm>
        </p:grpSpPr>
        <p:cxnSp>
          <p:nvCxnSpPr>
            <p:cNvPr id="15" name="Straight Connector 14">
              <a:extLst>
                <a:ext uri="{FF2B5EF4-FFF2-40B4-BE49-F238E27FC236}">
                  <a16:creationId xmlns:a16="http://schemas.microsoft.com/office/drawing/2014/main" id="{71CBDA1B-9FA8-429D-A07D-655D394A1C71}"/>
                </a:ext>
              </a:extLst>
            </p:cNvPr>
            <p:cNvCxnSpPr/>
            <p:nvPr/>
          </p:nvCxnSpPr>
          <p:spPr>
            <a:xfrm>
              <a:off x="1557338" y="1589020"/>
              <a:ext cx="5362574" cy="0"/>
            </a:xfrm>
            <a:prstGeom prst="line">
              <a:avLst/>
            </a:prstGeom>
            <a:ln>
              <a:solidFill>
                <a:schemeClr val="bg1"/>
              </a:solidFill>
              <a:prstDash val="sysDash"/>
              <a:tailEnd type="none"/>
            </a:ln>
          </p:spPr>
          <p:style>
            <a:lnRef idx="1">
              <a:schemeClr val="accent1"/>
            </a:lnRef>
            <a:fillRef idx="0">
              <a:schemeClr val="accent1"/>
            </a:fillRef>
            <a:effectRef idx="0">
              <a:schemeClr val="accent1"/>
            </a:effectRef>
            <a:fontRef idx="minor">
              <a:schemeClr val="tx1"/>
            </a:fontRef>
          </p:style>
        </p:cxnSp>
        <p:pic>
          <p:nvPicPr>
            <p:cNvPr id="16" name="Picture 15">
              <a:extLst>
                <a:ext uri="{FF2B5EF4-FFF2-40B4-BE49-F238E27FC236}">
                  <a16:creationId xmlns:a16="http://schemas.microsoft.com/office/drawing/2014/main" id="{B5FBA15E-A7E6-483D-9298-EC007237A71F}"/>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6794979" y="1458610"/>
              <a:ext cx="276225" cy="276225"/>
            </a:xfrm>
            <a:prstGeom prst="rect">
              <a:avLst/>
            </a:prstGeom>
          </p:spPr>
        </p:pic>
      </p:grpSp>
    </p:spTree>
    <p:extLst>
      <p:ext uri="{BB962C8B-B14F-4D97-AF65-F5344CB8AC3E}">
        <p14:creationId xmlns:p14="http://schemas.microsoft.com/office/powerpoint/2010/main" val="285369410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4171314" y="92068"/>
            <a:ext cx="4972687"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6067839"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45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54734" y="4834784"/>
            <a:ext cx="3843332"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Tree>
    <p:extLst>
      <p:ext uri="{BB962C8B-B14F-4D97-AF65-F5344CB8AC3E}">
        <p14:creationId xmlns:p14="http://schemas.microsoft.com/office/powerpoint/2010/main" val="110333753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5314950"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825874" y="688677"/>
            <a:ext cx="4208126"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87730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Tree>
    <p:extLst>
      <p:ext uri="{BB962C8B-B14F-4D97-AF65-F5344CB8AC3E}">
        <p14:creationId xmlns:p14="http://schemas.microsoft.com/office/powerpoint/2010/main" val="261548837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6235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3933004" y="427530"/>
            <a:ext cx="5124596"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21398567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324000" y="1656000"/>
            <a:ext cx="4104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387626" y="432000"/>
            <a:ext cx="4040375"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323850" y="1260000"/>
            <a:ext cx="4104001"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5015595" y="144592"/>
            <a:ext cx="3457576"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61523336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725065" y="1656000"/>
            <a:ext cx="4104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4788691" y="432000"/>
            <a:ext cx="4040375"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724916" y="1260000"/>
            <a:ext cx="4104001"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725066"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498574" y="656556"/>
            <a:ext cx="3736054"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72184639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Graphic 9" descr="Tag=AccentColor&#10;Flavor=Light&#10;Target=Fill">
            <a:extLst>
              <a:ext uri="{FF2B5EF4-FFF2-40B4-BE49-F238E27FC236}">
                <a16:creationId xmlns:a16="http://schemas.microsoft.com/office/drawing/2014/main" id="{DB2CE8D6-5B4E-4EBE-9ED5-A1DA7E2A5CDA}"/>
              </a:ext>
            </a:extLst>
          </p:cNvPr>
          <p:cNvSpPr/>
          <p:nvPr/>
        </p:nvSpPr>
        <p:spPr>
          <a:xfrm>
            <a:off x="5407362" y="0"/>
            <a:ext cx="3107988" cy="5747660"/>
          </a:xfrm>
          <a:custGeom>
            <a:avLst/>
            <a:gdLst>
              <a:gd name="connsiteX0" fmla="*/ 0 w 3843750"/>
              <a:gd name="connsiteY0" fmla="*/ 346 h 5956080"/>
              <a:gd name="connsiteX1" fmla="*/ 72373 w 3843750"/>
              <a:gd name="connsiteY1" fmla="*/ 2447534 h 5956080"/>
              <a:gd name="connsiteX2" fmla="*/ 145093 w 3843750"/>
              <a:gd name="connsiteY2" fmla="*/ 3878724 h 5956080"/>
              <a:gd name="connsiteX3" fmla="*/ 237897 w 3843750"/>
              <a:gd name="connsiteY3" fmla="*/ 4208041 h 5956080"/>
              <a:gd name="connsiteX4" fmla="*/ 281875 w 3843750"/>
              <a:gd name="connsiteY4" fmla="*/ 4677601 h 5956080"/>
              <a:gd name="connsiteX5" fmla="*/ 360135 w 3843750"/>
              <a:gd name="connsiteY5" fmla="*/ 5287407 h 5956080"/>
              <a:gd name="connsiteX6" fmla="*/ 414155 w 3843750"/>
              <a:gd name="connsiteY6" fmla="*/ 5817914 h 5956080"/>
              <a:gd name="connsiteX7" fmla="*/ 681487 w 3843750"/>
              <a:gd name="connsiteY7" fmla="*/ 5914873 h 5956080"/>
              <a:gd name="connsiteX8" fmla="*/ 892373 w 3843750"/>
              <a:gd name="connsiteY8" fmla="*/ 5605295 h 5956080"/>
              <a:gd name="connsiteX9" fmla="*/ 1027770 w 3843750"/>
              <a:gd name="connsiteY9" fmla="*/ 5804063 h 5956080"/>
              <a:gd name="connsiteX10" fmla="*/ 1200566 w 3843750"/>
              <a:gd name="connsiteY10" fmla="*/ 5527036 h 5956080"/>
              <a:gd name="connsiteX11" fmla="*/ 1348083 w 3843750"/>
              <a:gd name="connsiteY11" fmla="*/ 5363590 h 5956080"/>
              <a:gd name="connsiteX12" fmla="*/ 1425997 w 3843750"/>
              <a:gd name="connsiteY12" fmla="*/ 4800532 h 5956080"/>
              <a:gd name="connsiteX13" fmla="*/ 1517416 w 3843750"/>
              <a:gd name="connsiteY13" fmla="*/ 4640549 h 5956080"/>
              <a:gd name="connsiteX14" fmla="*/ 1569705 w 3843750"/>
              <a:gd name="connsiteY14" fmla="*/ 4803995 h 5956080"/>
              <a:gd name="connsiteX15" fmla="*/ 1530921 w 3843750"/>
              <a:gd name="connsiteY15" fmla="*/ 5433885 h 5956080"/>
              <a:gd name="connsiteX16" fmla="*/ 1614721 w 3843750"/>
              <a:gd name="connsiteY16" fmla="*/ 5319957 h 5956080"/>
              <a:gd name="connsiteX17" fmla="*/ 1800676 w 3843750"/>
              <a:gd name="connsiteY17" fmla="*/ 4608691 h 5956080"/>
              <a:gd name="connsiteX18" fmla="*/ 1918759 w 3843750"/>
              <a:gd name="connsiteY18" fmla="*/ 4486799 h 5956080"/>
              <a:gd name="connsiteX19" fmla="*/ 2009139 w 3843750"/>
              <a:gd name="connsiteY19" fmla="*/ 4715000 h 5956080"/>
              <a:gd name="connsiteX20" fmla="*/ 2135532 w 3843750"/>
              <a:gd name="connsiteY20" fmla="*/ 5321689 h 5956080"/>
              <a:gd name="connsiteX21" fmla="*/ 2209291 w 3843750"/>
              <a:gd name="connsiteY21" fmla="*/ 5028733 h 5956080"/>
              <a:gd name="connsiteX22" fmla="*/ 2501208 w 3843750"/>
              <a:gd name="connsiteY22" fmla="*/ 4457711 h 5956080"/>
              <a:gd name="connsiteX23" fmla="*/ 2695127 w 3843750"/>
              <a:gd name="connsiteY23" fmla="*/ 4973674 h 5956080"/>
              <a:gd name="connsiteX24" fmla="*/ 2825329 w 3843750"/>
              <a:gd name="connsiteY24" fmla="*/ 4563328 h 5956080"/>
              <a:gd name="connsiteX25" fmla="*/ 2904628 w 3843750"/>
              <a:gd name="connsiteY25" fmla="*/ 4466368 h 5956080"/>
              <a:gd name="connsiteX26" fmla="*/ 2922635 w 3843750"/>
              <a:gd name="connsiteY26" fmla="*/ 4519696 h 5956080"/>
              <a:gd name="connsiteX27" fmla="*/ 3089544 w 3843750"/>
              <a:gd name="connsiteY27" fmla="*/ 3606545 h 5956080"/>
              <a:gd name="connsiteX28" fmla="*/ 3150490 w 3843750"/>
              <a:gd name="connsiteY28" fmla="*/ 3989882 h 5956080"/>
              <a:gd name="connsiteX29" fmla="*/ 3755448 w 3843750"/>
              <a:gd name="connsiteY29" fmla="*/ 1538193 h 5956080"/>
              <a:gd name="connsiteX30" fmla="*/ 3850330 w 3843750"/>
              <a:gd name="connsiteY30" fmla="*/ 0 h 5956080"/>
              <a:gd name="connsiteX31" fmla="*/ 0 w 3843750"/>
              <a:gd name="connsiteY31" fmla="*/ 0 h 595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43750" h="5956080">
                <a:moveTo>
                  <a:pt x="0" y="346"/>
                </a:moveTo>
                <a:cubicBezTo>
                  <a:pt x="12120" y="1234155"/>
                  <a:pt x="72720" y="2447534"/>
                  <a:pt x="72373" y="2447534"/>
                </a:cubicBezTo>
                <a:cubicBezTo>
                  <a:pt x="72720" y="2449265"/>
                  <a:pt x="114274" y="3641520"/>
                  <a:pt x="145093" y="3878724"/>
                </a:cubicBezTo>
                <a:cubicBezTo>
                  <a:pt x="176258" y="4119392"/>
                  <a:pt x="210194" y="3969797"/>
                  <a:pt x="237897" y="4208041"/>
                </a:cubicBezTo>
                <a:cubicBezTo>
                  <a:pt x="250017" y="4367677"/>
                  <a:pt x="237204" y="4527661"/>
                  <a:pt x="281875" y="4677601"/>
                </a:cubicBezTo>
                <a:cubicBezTo>
                  <a:pt x="278758" y="4908226"/>
                  <a:pt x="338319" y="5059552"/>
                  <a:pt x="360135" y="5287407"/>
                </a:cubicBezTo>
                <a:cubicBezTo>
                  <a:pt x="370177" y="5468860"/>
                  <a:pt x="348015" y="5649274"/>
                  <a:pt x="414155" y="5817914"/>
                </a:cubicBezTo>
                <a:cubicBezTo>
                  <a:pt x="467137" y="5947770"/>
                  <a:pt x="534662" y="6049578"/>
                  <a:pt x="681487" y="5914873"/>
                </a:cubicBezTo>
                <a:cubicBezTo>
                  <a:pt x="680448" y="5747964"/>
                  <a:pt x="925963" y="5772897"/>
                  <a:pt x="892373" y="5605295"/>
                </a:cubicBezTo>
                <a:cubicBezTo>
                  <a:pt x="1003184" y="5641309"/>
                  <a:pt x="945009" y="5759046"/>
                  <a:pt x="1027770" y="5804063"/>
                </a:cubicBezTo>
                <a:cubicBezTo>
                  <a:pt x="1099105" y="5719915"/>
                  <a:pt x="1051664" y="5551968"/>
                  <a:pt x="1200566" y="5527036"/>
                </a:cubicBezTo>
                <a:cubicBezTo>
                  <a:pt x="1352931" y="5564088"/>
                  <a:pt x="1336655" y="5453970"/>
                  <a:pt x="1348083" y="5363590"/>
                </a:cubicBezTo>
                <a:cubicBezTo>
                  <a:pt x="1370938" y="5149586"/>
                  <a:pt x="1389291" y="5009687"/>
                  <a:pt x="1425997" y="4800532"/>
                </a:cubicBezTo>
                <a:cubicBezTo>
                  <a:pt x="1436385" y="4748243"/>
                  <a:pt x="1415608" y="4628775"/>
                  <a:pt x="1517416" y="4640549"/>
                </a:cubicBezTo>
                <a:cubicBezTo>
                  <a:pt x="1596022" y="4651976"/>
                  <a:pt x="1566242" y="4746512"/>
                  <a:pt x="1569705" y="4803995"/>
                </a:cubicBezTo>
                <a:cubicBezTo>
                  <a:pt x="1600177" y="5128809"/>
                  <a:pt x="1532998" y="5109763"/>
                  <a:pt x="1530921" y="5433885"/>
                </a:cubicBezTo>
                <a:cubicBezTo>
                  <a:pt x="1530574" y="5446697"/>
                  <a:pt x="1580786" y="5458125"/>
                  <a:pt x="1614721" y="5319957"/>
                </a:cubicBezTo>
                <a:cubicBezTo>
                  <a:pt x="1681208" y="5047432"/>
                  <a:pt x="1760507" y="4832736"/>
                  <a:pt x="1800676" y="4608691"/>
                </a:cubicBezTo>
                <a:cubicBezTo>
                  <a:pt x="1848463" y="4656824"/>
                  <a:pt x="1889671" y="4439704"/>
                  <a:pt x="1918759" y="4486799"/>
                </a:cubicBezTo>
                <a:cubicBezTo>
                  <a:pt x="1932264" y="4566098"/>
                  <a:pt x="1956503" y="4642626"/>
                  <a:pt x="2009139" y="4715000"/>
                </a:cubicBezTo>
                <a:cubicBezTo>
                  <a:pt x="2054502" y="4933851"/>
                  <a:pt x="2004983" y="5137812"/>
                  <a:pt x="2135532" y="5321689"/>
                </a:cubicBezTo>
                <a:cubicBezTo>
                  <a:pt x="2135532" y="5321689"/>
                  <a:pt x="2137610" y="5265245"/>
                  <a:pt x="2209291" y="5028733"/>
                </a:cubicBezTo>
                <a:cubicBezTo>
                  <a:pt x="2267120" y="4838277"/>
                  <a:pt x="2341225" y="4936622"/>
                  <a:pt x="2501208" y="4457711"/>
                </a:cubicBezTo>
                <a:cubicBezTo>
                  <a:pt x="2545186" y="4641934"/>
                  <a:pt x="2446495" y="4877753"/>
                  <a:pt x="2695127" y="4973674"/>
                </a:cubicBezTo>
                <a:cubicBezTo>
                  <a:pt x="2743260" y="4833775"/>
                  <a:pt x="2706208" y="4662365"/>
                  <a:pt x="2825329" y="4563328"/>
                </a:cubicBezTo>
                <a:cubicBezTo>
                  <a:pt x="2859958" y="4534586"/>
                  <a:pt x="2884890" y="4501689"/>
                  <a:pt x="2904628" y="4466368"/>
                </a:cubicBezTo>
                <a:cubicBezTo>
                  <a:pt x="2910515" y="4484375"/>
                  <a:pt x="2916749" y="4503074"/>
                  <a:pt x="2922635" y="4519696"/>
                </a:cubicBezTo>
                <a:cubicBezTo>
                  <a:pt x="2946529" y="4491647"/>
                  <a:pt x="3082618" y="3784882"/>
                  <a:pt x="3089544" y="3606545"/>
                </a:cubicBezTo>
                <a:cubicBezTo>
                  <a:pt x="3124172" y="3733285"/>
                  <a:pt x="3150490" y="3989882"/>
                  <a:pt x="3150490" y="3989882"/>
                </a:cubicBezTo>
                <a:cubicBezTo>
                  <a:pt x="3150490" y="3989882"/>
                  <a:pt x="3300085" y="3936900"/>
                  <a:pt x="3755448" y="1538193"/>
                </a:cubicBezTo>
                <a:cubicBezTo>
                  <a:pt x="3791461" y="1348775"/>
                  <a:pt x="3824704" y="697762"/>
                  <a:pt x="3850330" y="0"/>
                </a:cubicBezTo>
                <a:lnTo>
                  <a:pt x="0" y="0"/>
                </a:lnTo>
                <a:close/>
              </a:path>
            </a:pathLst>
          </a:custGeom>
          <a:solidFill>
            <a:schemeClr val="accent1">
              <a:alpha val="20000"/>
            </a:schemeClr>
          </a:solidFill>
          <a:ln w="32707"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64AD5705-B027-4C44-B38A-60296E29EB12}"/>
              </a:ext>
            </a:extLst>
          </p:cNvPr>
          <p:cNvSpPr>
            <a:spLocks noGrp="1"/>
          </p:cNvSpPr>
          <p:nvPr>
            <p:ph type="title"/>
          </p:nvPr>
        </p:nvSpPr>
        <p:spPr>
          <a:xfrm>
            <a:off x="623888" y="1078991"/>
            <a:ext cx="3950208" cy="3136392"/>
          </a:xfrm>
        </p:spPr>
        <p:txBody>
          <a:bodyPr anchor="b">
            <a:normAutofit/>
          </a:bodyPr>
          <a:lstStyle>
            <a:lvl1pPr>
              <a:defRPr sz="36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BE8BBAC4-9088-44CF-BA2D-B8DD24FB5274}"/>
              </a:ext>
            </a:extLst>
          </p:cNvPr>
          <p:cNvSpPr>
            <a:spLocks noGrp="1"/>
          </p:cNvSpPr>
          <p:nvPr>
            <p:ph type="body" idx="1"/>
          </p:nvPr>
        </p:nvSpPr>
        <p:spPr>
          <a:xfrm>
            <a:off x="623888" y="4279393"/>
            <a:ext cx="3950208" cy="1500187"/>
          </a:xfrm>
        </p:spPr>
        <p:txBody>
          <a:bodyPr/>
          <a:lstStyle>
            <a:lvl1pPr marL="0" indent="0">
              <a:buNone/>
              <a:defRPr sz="1800" cap="all" baseline="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793FB3F-D2A6-4919-B57B-C08861D46303}"/>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5" name="Footer Placeholder 4">
            <a:extLst>
              <a:ext uri="{FF2B5EF4-FFF2-40B4-BE49-F238E27FC236}">
                <a16:creationId xmlns:a16="http://schemas.microsoft.com/office/drawing/2014/main" id="{989049E0-6BE5-43FA-A4D4-ACAFC871A79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DF8C28D-1479-4F15-B906-0AEBBCCA8CF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6467222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324000" y="1344711"/>
            <a:ext cx="4104000" cy="360000"/>
          </a:xfrm>
        </p:spPr>
        <p:txBody>
          <a:bodyPr anchor="t"/>
          <a:lstStyle>
            <a:lvl1pPr marL="0" indent="0">
              <a:buNone/>
              <a:defRPr sz="1800" b="1">
                <a:solidFill>
                  <a:schemeClr val="tx1">
                    <a:lumMod val="75000"/>
                    <a:lumOff val="25000"/>
                  </a:schemeClr>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324000" y="1921682"/>
            <a:ext cx="4104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4716002" y="1344711"/>
            <a:ext cx="4112997" cy="360000"/>
          </a:xfrm>
        </p:spPr>
        <p:txBody>
          <a:bodyPr vert="horz" lIns="0" tIns="0" rIns="0" bIns="0" rtlCol="0" anchor="t">
            <a:noAutofit/>
          </a:bodyPr>
          <a:lstStyle>
            <a:lvl1pPr marL="0" indent="0">
              <a:buNone/>
              <a:defRPr lang="en-US" sz="1800" b="1"/>
            </a:lvl1pPr>
          </a:lstStyle>
          <a:p>
            <a:pPr marL="200025" lvl="0" indent="-200025"/>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4716002" y="1921683"/>
            <a:ext cx="4112997"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43645992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324000" y="5231740"/>
            <a:ext cx="4104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90996494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9144000" cy="6191250"/>
          </a:xfrm>
          <a:solidFill>
            <a:schemeClr val="bg1">
              <a:lumMod val="95000"/>
            </a:schemeClr>
          </a:solidFill>
        </p:spPr>
        <p:txBody>
          <a:bodyPr vert="horz" wrap="square" lIns="0" tIns="0" rIns="0" bIns="0" rtlCol="0" anchor="ctr">
            <a:noAutofit/>
          </a:bodyPr>
          <a:lstStyle>
            <a:lvl1pPr marL="0" indent="0" algn="ctr">
              <a:buNone/>
              <a:defRPr lang="en-ZA" sz="900" i="1">
                <a:latin typeface="Times New Roman" panose="02020603050405020304" pitchFamily="18" charset="0"/>
                <a:cs typeface="Times New Roman" panose="02020603050405020304" pitchFamily="18" charset="0"/>
              </a:defRPr>
            </a:lvl1pPr>
          </a:lstStyle>
          <a:p>
            <a:pPr marL="200025" lvl="0" indent="-200025"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324000" y="5231740"/>
            <a:ext cx="4104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343193148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4186422" y="617828"/>
            <a:ext cx="4669508"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9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3829050" cy="6858000"/>
          </a:xfrm>
          <a:solidFill>
            <a:schemeClr val="bg1">
              <a:lumMod val="95000"/>
              <a:alpha val="90000"/>
            </a:schemeClr>
          </a:solidFill>
        </p:spPr>
        <p:txBody>
          <a:bodyPr vert="horz" lIns="720000" tIns="0" rIns="72000" bIns="2160000" rtlCol="0" anchor="b">
            <a:noAutofit/>
          </a:bodyPr>
          <a:lstStyle>
            <a:lvl1pPr>
              <a:defRPr lang="en-ZA" sz="3750" b="0" i="1">
                <a:ea typeface="+mn-ea"/>
                <a:cs typeface="+mn-cs"/>
              </a:defRPr>
            </a:lvl1pPr>
          </a:lstStyle>
          <a:p>
            <a:pPr marL="0" lvl="0" indent="0">
              <a:spcBef>
                <a:spcPts val="75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577201" y="4807513"/>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577201" y="5185801"/>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577201" y="5564089"/>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577201" y="5941307"/>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6795637" y="6152510"/>
            <a:ext cx="183437"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sz="1350" noProof="0" dirty="0"/>
          </a:p>
        </p:txBody>
      </p:sp>
    </p:spTree>
    <p:extLst>
      <p:ext uri="{BB962C8B-B14F-4D97-AF65-F5344CB8AC3E}">
        <p14:creationId xmlns:p14="http://schemas.microsoft.com/office/powerpoint/2010/main" val="354634118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361872"/>
            <a:ext cx="8505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345075567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324000" y="1361872"/>
            <a:ext cx="4104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4629150" y="1361873"/>
            <a:ext cx="419984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6216340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656000"/>
            <a:ext cx="27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3226162" y="1656000"/>
            <a:ext cx="270033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6128662" y="1656000"/>
            <a:ext cx="270033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323850" y="1260000"/>
            <a:ext cx="8504635"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Tree>
    <p:extLst>
      <p:ext uri="{BB962C8B-B14F-4D97-AF65-F5344CB8AC3E}">
        <p14:creationId xmlns:p14="http://schemas.microsoft.com/office/powerpoint/2010/main" val="414975133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656000"/>
            <a:ext cx="162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04480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376605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548730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720855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323850" y="1260000"/>
            <a:ext cx="8504635"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Tree>
    <p:extLst>
      <p:ext uri="{BB962C8B-B14F-4D97-AF65-F5344CB8AC3E}">
        <p14:creationId xmlns:p14="http://schemas.microsoft.com/office/powerpoint/2010/main" val="123106768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4_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6067839"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45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54734" y="4834784"/>
            <a:ext cx="3843332"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ZA" dirty="0"/>
          </a:p>
        </p:txBody>
      </p:sp>
    </p:spTree>
    <p:extLst>
      <p:ext uri="{BB962C8B-B14F-4D97-AF65-F5344CB8AC3E}">
        <p14:creationId xmlns:p14="http://schemas.microsoft.com/office/powerpoint/2010/main" val="267577284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5314950"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87730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825874" y="688675"/>
            <a:ext cx="4208126"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142582176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a16="http://schemas.microsoft.com/office/drawing/2014/main" id="{FD51F360-8860-4FB5-A0A5-773473DD8B39}"/>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D2A77EC9-372A-4ECA-9088-780532AF057F}"/>
              </a:ext>
            </a:extLst>
          </p:cNvPr>
          <p:cNvSpPr>
            <a:spLocks noGrp="1"/>
          </p:cNvSpPr>
          <p:nvPr>
            <p:ph type="title"/>
          </p:nvPr>
        </p:nvSpPr>
        <p:spPr/>
        <p:txBody>
          <a:bodyPr>
            <a:normAutofit/>
          </a:bodyPr>
          <a:lstStyle>
            <a:lvl1pPr>
              <a:defRPr sz="3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57C882CE-1B27-414A-9B06-AA5D2DB683BA}"/>
              </a:ext>
            </a:extLst>
          </p:cNvPr>
          <p:cNvSpPr>
            <a:spLocks noGrp="1"/>
          </p:cNvSpPr>
          <p:nvPr>
            <p:ph sz="half" idx="1"/>
          </p:nvPr>
        </p:nvSpPr>
        <p:spPr>
          <a:xfrm>
            <a:off x="628650" y="2011680"/>
            <a:ext cx="370332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A0397E60-5D92-4530-96D1-FC09AF3C2742}"/>
              </a:ext>
            </a:extLst>
          </p:cNvPr>
          <p:cNvSpPr>
            <a:spLocks noGrp="1"/>
          </p:cNvSpPr>
          <p:nvPr>
            <p:ph sz="half" idx="2"/>
          </p:nvPr>
        </p:nvSpPr>
        <p:spPr>
          <a:xfrm>
            <a:off x="4814316" y="2011680"/>
            <a:ext cx="370332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034240FE-0C6A-47E9-9B0A-7B3C60877372}"/>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6" name="Footer Placeholder 5">
            <a:extLst>
              <a:ext uri="{FF2B5EF4-FFF2-40B4-BE49-F238E27FC236}">
                <a16:creationId xmlns:a16="http://schemas.microsoft.com/office/drawing/2014/main" id="{8671AE1B-BB18-4C7E-AA77-3A4D401A5F3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6FA7B1D-FEDD-4E29-A352-29E5F498B323}"/>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83658435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416192146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168772583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Freeform: Shape 9" descr="Tag=AccentColor&#10;Flavor=Light&#10;Target=Fill">
            <a:extLst>
              <a:ext uri="{FF2B5EF4-FFF2-40B4-BE49-F238E27FC236}">
                <a16:creationId xmlns:a16="http://schemas.microsoft.com/office/drawing/2014/main" id="{527D753D-3426-457C-9082-B92894509EC0}"/>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164D2B94-0682-4185-BCE3-89AF214A4FA8}"/>
              </a:ext>
            </a:extLst>
          </p:cNvPr>
          <p:cNvSpPr>
            <a:spLocks noGrp="1"/>
          </p:cNvSpPr>
          <p:nvPr>
            <p:ph type="title"/>
          </p:nvPr>
        </p:nvSpPr>
        <p:spPr>
          <a:xfrm>
            <a:off x="629841" y="365126"/>
            <a:ext cx="7886700" cy="1325563"/>
          </a:xfrm>
        </p:spPr>
        <p:txBody>
          <a:bodyPr>
            <a:normAutofit/>
          </a:bodyPr>
          <a:lstStyle>
            <a:lvl1pPr>
              <a:defRPr sz="30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8D65C47E-B85E-4B3E-A669-DEEC7F5DF2FB}"/>
              </a:ext>
            </a:extLst>
          </p:cNvPr>
          <p:cNvSpPr>
            <a:spLocks noGrp="1"/>
          </p:cNvSpPr>
          <p:nvPr>
            <p:ph type="body" idx="1"/>
          </p:nvPr>
        </p:nvSpPr>
        <p:spPr>
          <a:xfrm>
            <a:off x="629841" y="2011680"/>
            <a:ext cx="3703320" cy="950976"/>
          </a:xfrm>
        </p:spPr>
        <p:txBody>
          <a:bodyPr anchor="b">
            <a:normAutofit/>
          </a:bodyPr>
          <a:lstStyle>
            <a:lvl1pPr marL="0" indent="0">
              <a:buNone/>
              <a:defRPr sz="21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E324517F-FE8C-49AD-9A52-0F4301052699}"/>
              </a:ext>
            </a:extLst>
          </p:cNvPr>
          <p:cNvSpPr>
            <a:spLocks noGrp="1"/>
          </p:cNvSpPr>
          <p:nvPr>
            <p:ph sz="half" idx="2"/>
          </p:nvPr>
        </p:nvSpPr>
        <p:spPr>
          <a:xfrm>
            <a:off x="629841" y="3127248"/>
            <a:ext cx="3703320" cy="30632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C80C73EC-7117-4DC2-9075-14102F2E282B}"/>
              </a:ext>
            </a:extLst>
          </p:cNvPr>
          <p:cNvSpPr>
            <a:spLocks noGrp="1"/>
          </p:cNvSpPr>
          <p:nvPr>
            <p:ph type="body" sz="quarter" idx="3"/>
          </p:nvPr>
        </p:nvSpPr>
        <p:spPr>
          <a:xfrm>
            <a:off x="4814316" y="2011680"/>
            <a:ext cx="3703320" cy="950976"/>
          </a:xfrm>
        </p:spPr>
        <p:txBody>
          <a:bodyPr anchor="b">
            <a:normAutofit/>
          </a:bodyPr>
          <a:lstStyle>
            <a:lvl1pPr marL="0" indent="0">
              <a:buNone/>
              <a:defRPr sz="21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7DD9A323-865B-4177-8F98-9BA304E022E0}"/>
              </a:ext>
            </a:extLst>
          </p:cNvPr>
          <p:cNvSpPr>
            <a:spLocks noGrp="1"/>
          </p:cNvSpPr>
          <p:nvPr>
            <p:ph sz="quarter" idx="4"/>
          </p:nvPr>
        </p:nvSpPr>
        <p:spPr>
          <a:xfrm>
            <a:off x="4814316" y="3127248"/>
            <a:ext cx="3703320" cy="30632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2AA4E5D6-7075-4584-BD43-D966F0B58E6D}"/>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8" name="Footer Placeholder 7">
            <a:extLst>
              <a:ext uri="{FF2B5EF4-FFF2-40B4-BE49-F238E27FC236}">
                <a16:creationId xmlns:a16="http://schemas.microsoft.com/office/drawing/2014/main" id="{8C38B83D-8A05-4F3C-A409-1602C963075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AD250E7-8A73-449C-A140-A2A2582D7F33}"/>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241929130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Graphic 1" descr="Tag=AccentColor&#10;Flavor=Light&#10;Target=Fill">
            <a:extLst>
              <a:ext uri="{FF2B5EF4-FFF2-40B4-BE49-F238E27FC236}">
                <a16:creationId xmlns:a16="http://schemas.microsoft.com/office/drawing/2014/main" id="{AAFBE1F6-FC6D-4C3D-9AC3-97028E6F18C7}"/>
              </a:ext>
            </a:extLst>
          </p:cNvPr>
          <p:cNvSpPr/>
          <p:nvPr/>
        </p:nvSpPr>
        <p:spPr>
          <a:xfrm rot="10800000" flipV="1">
            <a:off x="1477229" y="181596"/>
            <a:ext cx="6189542" cy="6022258"/>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192825A4-268B-4301-8432-F9E9B2661AEC}"/>
              </a:ext>
            </a:extLst>
          </p:cNvPr>
          <p:cNvSpPr>
            <a:spLocks noGrp="1"/>
          </p:cNvSpPr>
          <p:nvPr>
            <p:ph type="title"/>
          </p:nvPr>
        </p:nvSpPr>
        <p:spPr>
          <a:xfrm>
            <a:off x="2132838" y="1572768"/>
            <a:ext cx="4876038" cy="4096512"/>
          </a:xfrm>
        </p:spPr>
        <p:txBody>
          <a:bodyPr>
            <a:normAutofit/>
          </a:bodyPr>
          <a:lstStyle>
            <a:lvl1pPr algn="ctr">
              <a:defRPr sz="3000"/>
            </a:lvl1p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DA33410F-8A90-47F6-BD39-4AC0E4358351}"/>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4" name="Footer Placeholder 3">
            <a:extLst>
              <a:ext uri="{FF2B5EF4-FFF2-40B4-BE49-F238E27FC236}">
                <a16:creationId xmlns:a16="http://schemas.microsoft.com/office/drawing/2014/main" id="{D1D819A9-F8DE-4E5C-AFC3-E0105ACD829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4E25320-A12F-4F3E-8EC9-11292FF36BE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49513630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1C9756B-145D-4BA8-AA43-904C1E7CB86D}"/>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3" name="Footer Placeholder 2">
            <a:extLst>
              <a:ext uri="{FF2B5EF4-FFF2-40B4-BE49-F238E27FC236}">
                <a16:creationId xmlns:a16="http://schemas.microsoft.com/office/drawing/2014/main" id="{B21DB60F-139E-4C44-89AF-3F8F5EC241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8226C9-C193-4B47-9717-4BC86C9092C7}"/>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156752139"/>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2">
    <p:spTree>
      <p:nvGrpSpPr>
        <p:cNvPr id="1" name=""/>
        <p:cNvGrpSpPr/>
        <p:nvPr/>
      </p:nvGrpSpPr>
      <p:grpSpPr>
        <a:xfrm>
          <a:off x="0" y="0"/>
          <a:ext cx="0" cy="0"/>
          <a:chOff x="0" y="0"/>
          <a:chExt cx="0" cy="0"/>
        </a:xfrm>
      </p:grpSpPr>
      <p:sp>
        <p:nvSpPr>
          <p:cNvPr id="6" name="Freeform: Shape 5" descr="Mask ID=&#10;Mask position=bottom, center&#10;Mask family= brushstroke, landscape, wide">
            <a:extLst>
              <a:ext uri="{FF2B5EF4-FFF2-40B4-BE49-F238E27FC236}">
                <a16:creationId xmlns:a16="http://schemas.microsoft.com/office/drawing/2014/main" id="{736BF44D-E8DD-45FA-931D-CBCC67D57944}"/>
              </a:ext>
            </a:extLst>
          </p:cNvPr>
          <p:cNvSpPr/>
          <p:nvPr/>
        </p:nvSpPr>
        <p:spPr>
          <a:xfrm>
            <a:off x="1326075" y="-1"/>
            <a:ext cx="7817925" cy="5920155"/>
          </a:xfrm>
          <a:custGeom>
            <a:avLst/>
            <a:gdLst>
              <a:gd name="connsiteX0" fmla="*/ 10423900 w 10423900"/>
              <a:gd name="connsiteY0" fmla="*/ 0 h 5491534"/>
              <a:gd name="connsiteX1" fmla="*/ 3493157 w 10423900"/>
              <a:gd name="connsiteY1" fmla="*/ 0 h 5491534"/>
              <a:gd name="connsiteX2" fmla="*/ 3493018 w 10423900"/>
              <a:gd name="connsiteY2" fmla="*/ 31 h 5491534"/>
              <a:gd name="connsiteX3" fmla="*/ 3245493 w 10423900"/>
              <a:gd name="connsiteY3" fmla="*/ 104839 h 5491534"/>
              <a:gd name="connsiteX4" fmla="*/ 4434802 w 10423900"/>
              <a:gd name="connsiteY4" fmla="*/ 284558 h 5491534"/>
              <a:gd name="connsiteX5" fmla="*/ 4011937 w 10423900"/>
              <a:gd name="connsiteY5" fmla="*/ 395559 h 5491534"/>
              <a:gd name="connsiteX6" fmla="*/ 3573213 w 10423900"/>
              <a:gd name="connsiteY6" fmla="*/ 474847 h 5491534"/>
              <a:gd name="connsiteX7" fmla="*/ 3097489 w 10423900"/>
              <a:gd name="connsiteY7" fmla="*/ 532990 h 5491534"/>
              <a:gd name="connsiteX8" fmla="*/ 2664052 w 10423900"/>
              <a:gd name="connsiteY8" fmla="*/ 649279 h 5491534"/>
              <a:gd name="connsiteX9" fmla="*/ 3795218 w 10423900"/>
              <a:gd name="connsiteY9" fmla="*/ 696852 h 5491534"/>
              <a:gd name="connsiteX10" fmla="*/ 3208492 w 10423900"/>
              <a:gd name="connsiteY10" fmla="*/ 802568 h 5491534"/>
              <a:gd name="connsiteX11" fmla="*/ 2727483 w 10423900"/>
              <a:gd name="connsiteY11" fmla="*/ 939999 h 5491534"/>
              <a:gd name="connsiteX12" fmla="*/ 2389190 w 10423900"/>
              <a:gd name="connsiteY12" fmla="*/ 1003429 h 5491534"/>
              <a:gd name="connsiteX13" fmla="*/ 2029754 w 10423900"/>
              <a:gd name="connsiteY13" fmla="*/ 1019287 h 5491534"/>
              <a:gd name="connsiteX14" fmla="*/ 1945181 w 10423900"/>
              <a:gd name="connsiteY14" fmla="*/ 1119716 h 5491534"/>
              <a:gd name="connsiteX15" fmla="*/ 2056184 w 10423900"/>
              <a:gd name="connsiteY15" fmla="*/ 1225434 h 5491534"/>
              <a:gd name="connsiteX16" fmla="*/ 2225329 w 10423900"/>
              <a:gd name="connsiteY16" fmla="*/ 1236004 h 5491534"/>
              <a:gd name="connsiteX17" fmla="*/ 3234920 w 10423900"/>
              <a:gd name="connsiteY17" fmla="*/ 1262435 h 5491534"/>
              <a:gd name="connsiteX18" fmla="*/ 0 w 10423900"/>
              <a:gd name="connsiteY18" fmla="*/ 1495009 h 5491534"/>
              <a:gd name="connsiteX19" fmla="*/ 438724 w 10423900"/>
              <a:gd name="connsiteY19" fmla="*/ 1637728 h 5491534"/>
              <a:gd name="connsiteX20" fmla="*/ 586726 w 10423900"/>
              <a:gd name="connsiteY20" fmla="*/ 2028877 h 5491534"/>
              <a:gd name="connsiteX21" fmla="*/ 1125878 w 10423900"/>
              <a:gd name="connsiteY21" fmla="*/ 2250882 h 5491534"/>
              <a:gd name="connsiteX22" fmla="*/ 1474744 w 10423900"/>
              <a:gd name="connsiteY22" fmla="*/ 2330169 h 5491534"/>
              <a:gd name="connsiteX23" fmla="*/ 2272901 w 10423900"/>
              <a:gd name="connsiteY23" fmla="*/ 2446458 h 5491534"/>
              <a:gd name="connsiteX24" fmla="*/ 2389190 w 10423900"/>
              <a:gd name="connsiteY24" fmla="*/ 2636747 h 5491534"/>
              <a:gd name="connsiteX25" fmla="*/ 2489621 w 10423900"/>
              <a:gd name="connsiteY25" fmla="*/ 2848179 h 5491534"/>
              <a:gd name="connsiteX26" fmla="*/ 2701053 w 10423900"/>
              <a:gd name="connsiteY26" fmla="*/ 2985611 h 5491534"/>
              <a:gd name="connsiteX27" fmla="*/ 1057165 w 10423900"/>
              <a:gd name="connsiteY27" fmla="*/ 2964468 h 5491534"/>
              <a:gd name="connsiteX28" fmla="*/ 2912485 w 10423900"/>
              <a:gd name="connsiteY28" fmla="*/ 3408477 h 5491534"/>
              <a:gd name="connsiteX29" fmla="*/ 2748626 w 10423900"/>
              <a:gd name="connsiteY29" fmla="*/ 3582909 h 5491534"/>
              <a:gd name="connsiteX30" fmla="*/ 3763503 w 10423900"/>
              <a:gd name="connsiteY30" fmla="*/ 3820771 h 5491534"/>
              <a:gd name="connsiteX31" fmla="*/ 3219063 w 10423900"/>
              <a:gd name="connsiteY31" fmla="*/ 3847199 h 5491534"/>
              <a:gd name="connsiteX32" fmla="*/ 6385269 w 10423900"/>
              <a:gd name="connsiteY32" fmla="*/ 4840933 h 5491534"/>
              <a:gd name="connsiteX33" fmla="*/ 10285854 w 10423900"/>
              <a:gd name="connsiteY33" fmla="*/ 5471118 h 5491534"/>
              <a:gd name="connsiteX34" fmla="*/ 10423900 w 10423900"/>
              <a:gd name="connsiteY34" fmla="*/ 5491534 h 549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423900" h="5491534">
                <a:moveTo>
                  <a:pt x="10423900" y="0"/>
                </a:moveTo>
                <a:lnTo>
                  <a:pt x="3493157" y="0"/>
                </a:lnTo>
                <a:lnTo>
                  <a:pt x="3493018" y="31"/>
                </a:lnTo>
                <a:cubicBezTo>
                  <a:pt x="3414969" y="12668"/>
                  <a:pt x="3328744" y="21588"/>
                  <a:pt x="3245493" y="104839"/>
                </a:cubicBezTo>
                <a:cubicBezTo>
                  <a:pt x="3668357" y="162984"/>
                  <a:pt x="4075366" y="51981"/>
                  <a:pt x="4434802" y="284558"/>
                </a:cubicBezTo>
                <a:cubicBezTo>
                  <a:pt x="4302656" y="400846"/>
                  <a:pt x="4154654" y="374416"/>
                  <a:pt x="4011937" y="395559"/>
                </a:cubicBezTo>
                <a:cubicBezTo>
                  <a:pt x="3863934" y="416704"/>
                  <a:pt x="3721217" y="453704"/>
                  <a:pt x="3573213" y="474847"/>
                </a:cubicBezTo>
                <a:cubicBezTo>
                  <a:pt x="3414639" y="501275"/>
                  <a:pt x="3256063" y="506562"/>
                  <a:pt x="3097489" y="532990"/>
                </a:cubicBezTo>
                <a:cubicBezTo>
                  <a:pt x="2965345" y="554135"/>
                  <a:pt x="2822627" y="517133"/>
                  <a:pt x="2664052" y="649279"/>
                </a:cubicBezTo>
                <a:cubicBezTo>
                  <a:pt x="3055203" y="744424"/>
                  <a:pt x="3409352" y="601706"/>
                  <a:pt x="3795218" y="696852"/>
                </a:cubicBezTo>
                <a:cubicBezTo>
                  <a:pt x="3567928" y="781425"/>
                  <a:pt x="3382924" y="754995"/>
                  <a:pt x="3208492" y="802568"/>
                </a:cubicBezTo>
                <a:cubicBezTo>
                  <a:pt x="3049916" y="850140"/>
                  <a:pt x="2859627" y="797282"/>
                  <a:pt x="2727483" y="939999"/>
                </a:cubicBezTo>
                <a:cubicBezTo>
                  <a:pt x="2627052" y="1051000"/>
                  <a:pt x="2521336" y="1066858"/>
                  <a:pt x="2389190" y="1003429"/>
                </a:cubicBezTo>
                <a:cubicBezTo>
                  <a:pt x="2272901" y="945284"/>
                  <a:pt x="2146043" y="961142"/>
                  <a:pt x="2029754" y="1019287"/>
                </a:cubicBezTo>
                <a:cubicBezTo>
                  <a:pt x="1987468" y="1040430"/>
                  <a:pt x="1945181" y="1066858"/>
                  <a:pt x="1945181" y="1119716"/>
                </a:cubicBezTo>
                <a:cubicBezTo>
                  <a:pt x="1945181" y="1193719"/>
                  <a:pt x="1998039" y="1214862"/>
                  <a:pt x="2056184" y="1225434"/>
                </a:cubicBezTo>
                <a:cubicBezTo>
                  <a:pt x="2109042" y="1236004"/>
                  <a:pt x="2172471" y="1246577"/>
                  <a:pt x="2225329" y="1236004"/>
                </a:cubicBezTo>
                <a:cubicBezTo>
                  <a:pt x="2563622" y="1177861"/>
                  <a:pt x="2896629" y="1273005"/>
                  <a:pt x="3234920" y="1262435"/>
                </a:cubicBezTo>
                <a:cubicBezTo>
                  <a:pt x="2172471" y="1489724"/>
                  <a:pt x="1099450" y="1415723"/>
                  <a:pt x="0" y="1495009"/>
                </a:cubicBezTo>
                <a:cubicBezTo>
                  <a:pt x="142717" y="1653583"/>
                  <a:pt x="327721" y="1521439"/>
                  <a:pt x="438724" y="1637728"/>
                </a:cubicBezTo>
                <a:cubicBezTo>
                  <a:pt x="333006" y="1880875"/>
                  <a:pt x="375293" y="2013020"/>
                  <a:pt x="586726" y="2028877"/>
                </a:cubicBezTo>
                <a:cubicBezTo>
                  <a:pt x="792873" y="2044734"/>
                  <a:pt x="1014877" y="1960161"/>
                  <a:pt x="1125878" y="2250882"/>
                </a:cubicBezTo>
                <a:cubicBezTo>
                  <a:pt x="1157593" y="2340740"/>
                  <a:pt x="1353170" y="2314312"/>
                  <a:pt x="1474744" y="2330169"/>
                </a:cubicBezTo>
                <a:cubicBezTo>
                  <a:pt x="1739034" y="2367170"/>
                  <a:pt x="2019183" y="2330169"/>
                  <a:pt x="2272901" y="2446458"/>
                </a:cubicBezTo>
                <a:cubicBezTo>
                  <a:pt x="2373332" y="2488744"/>
                  <a:pt x="2442048" y="2520459"/>
                  <a:pt x="2389190" y="2636747"/>
                </a:cubicBezTo>
                <a:cubicBezTo>
                  <a:pt x="2336332" y="2758321"/>
                  <a:pt x="2405048" y="2800607"/>
                  <a:pt x="2489621" y="2848179"/>
                </a:cubicBezTo>
                <a:cubicBezTo>
                  <a:pt x="2553051" y="2885180"/>
                  <a:pt x="2648195" y="2874609"/>
                  <a:pt x="2701053" y="2985611"/>
                </a:cubicBezTo>
                <a:cubicBezTo>
                  <a:pt x="2146043" y="2969753"/>
                  <a:pt x="1606888" y="2879895"/>
                  <a:pt x="1057165" y="2964468"/>
                </a:cubicBezTo>
                <a:cubicBezTo>
                  <a:pt x="1659748" y="3175900"/>
                  <a:pt x="2320474" y="3165328"/>
                  <a:pt x="2912485" y="3408477"/>
                </a:cubicBezTo>
                <a:cubicBezTo>
                  <a:pt x="2891342" y="3493050"/>
                  <a:pt x="2753911" y="3456048"/>
                  <a:pt x="2748626" y="3582909"/>
                </a:cubicBezTo>
                <a:cubicBezTo>
                  <a:pt x="3060489" y="3715055"/>
                  <a:pt x="3435782" y="3625195"/>
                  <a:pt x="3763503" y="3820771"/>
                </a:cubicBezTo>
                <a:cubicBezTo>
                  <a:pt x="3573213" y="3910629"/>
                  <a:pt x="3398782" y="3762626"/>
                  <a:pt x="3219063" y="3847199"/>
                </a:cubicBezTo>
                <a:cubicBezTo>
                  <a:pt x="3277208" y="3974060"/>
                  <a:pt x="5909545" y="4756360"/>
                  <a:pt x="6385269" y="4840933"/>
                </a:cubicBezTo>
                <a:cubicBezTo>
                  <a:pt x="7171204" y="4982659"/>
                  <a:pt x="9157515" y="5302348"/>
                  <a:pt x="10285854" y="5471118"/>
                </a:cubicBezTo>
                <a:lnTo>
                  <a:pt x="10423900" y="5491534"/>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Date Placeholder 1">
            <a:extLst>
              <a:ext uri="{FF2B5EF4-FFF2-40B4-BE49-F238E27FC236}">
                <a16:creationId xmlns:a16="http://schemas.microsoft.com/office/drawing/2014/main" id="{71C9756B-145D-4BA8-AA43-904C1E7CB86D}"/>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3" name="Footer Placeholder 2">
            <a:extLst>
              <a:ext uri="{FF2B5EF4-FFF2-40B4-BE49-F238E27FC236}">
                <a16:creationId xmlns:a16="http://schemas.microsoft.com/office/drawing/2014/main" id="{B21DB60F-139E-4C44-89AF-3F8F5EC241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8226C9-C193-4B47-9717-4BC86C9092C7}"/>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42748613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a16="http://schemas.microsoft.com/office/drawing/2014/main" id="{76C5A8FA-6B61-4934-AF55-C595090CA5DC}"/>
              </a:ext>
            </a:extLst>
          </p:cNvPr>
          <p:cNvSpPr/>
          <p:nvPr/>
        </p:nvSpPr>
        <p:spPr>
          <a:xfrm>
            <a:off x="3545046" y="0"/>
            <a:ext cx="5604286" cy="6858000"/>
          </a:xfrm>
          <a:custGeom>
            <a:avLst/>
            <a:gdLst>
              <a:gd name="connsiteX0" fmla="*/ 1232666 w 7472381"/>
              <a:gd name="connsiteY0" fmla="*/ 0 h 6886575"/>
              <a:gd name="connsiteX1" fmla="*/ 7472381 w 7472381"/>
              <a:gd name="connsiteY1" fmla="*/ 0 h 6886575"/>
              <a:gd name="connsiteX2" fmla="*/ 7472381 w 7472381"/>
              <a:gd name="connsiteY2" fmla="*/ 814388 h 6886575"/>
              <a:gd name="connsiteX3" fmla="*/ 7472381 w 7472381"/>
              <a:gd name="connsiteY3" fmla="*/ 6411516 h 6886575"/>
              <a:gd name="connsiteX4" fmla="*/ 7472381 w 7472381"/>
              <a:gd name="connsiteY4" fmla="*/ 6886575 h 6886575"/>
              <a:gd name="connsiteX5" fmla="*/ 6992676 w 7472381"/>
              <a:gd name="connsiteY5" fmla="*/ 6886575 h 6886575"/>
              <a:gd name="connsiteX6" fmla="*/ 1946893 w 7472381"/>
              <a:gd name="connsiteY6" fmla="*/ 6886575 h 6886575"/>
              <a:gd name="connsiteX7" fmla="*/ 1506276 w 7472381"/>
              <a:gd name="connsiteY7" fmla="*/ 6686550 h 6886575"/>
              <a:gd name="connsiteX8" fmla="*/ 1314394 w 7472381"/>
              <a:gd name="connsiteY8" fmla="*/ 6457949 h 6886575"/>
              <a:gd name="connsiteX9" fmla="*/ 1246880 w 7472381"/>
              <a:gd name="connsiteY9" fmla="*/ 6393656 h 6886575"/>
              <a:gd name="connsiteX10" fmla="*/ 1079872 w 7472381"/>
              <a:gd name="connsiteY10" fmla="*/ 6307931 h 6886575"/>
              <a:gd name="connsiteX11" fmla="*/ 788495 w 7472381"/>
              <a:gd name="connsiteY11" fmla="*/ 6125765 h 6886575"/>
              <a:gd name="connsiteX12" fmla="*/ 895097 w 7472381"/>
              <a:gd name="connsiteY12" fmla="*/ 6082903 h 6886575"/>
              <a:gd name="connsiteX13" fmla="*/ 1204239 w 7472381"/>
              <a:gd name="connsiteY13" fmla="*/ 6193631 h 6886575"/>
              <a:gd name="connsiteX14" fmla="*/ 1428102 w 7472381"/>
              <a:gd name="connsiteY14" fmla="*/ 6222206 h 6886575"/>
              <a:gd name="connsiteX15" fmla="*/ 1111852 w 7472381"/>
              <a:gd name="connsiteY15" fmla="*/ 6029325 h 6886575"/>
              <a:gd name="connsiteX16" fmla="*/ 806262 w 7472381"/>
              <a:gd name="connsiteY16" fmla="*/ 5779294 h 6886575"/>
              <a:gd name="connsiteX17" fmla="*/ 1040785 w 7472381"/>
              <a:gd name="connsiteY17" fmla="*/ 5825728 h 6886575"/>
              <a:gd name="connsiteX18" fmla="*/ 1051445 w 7472381"/>
              <a:gd name="connsiteY18" fmla="*/ 5793581 h 6886575"/>
              <a:gd name="connsiteX19" fmla="*/ 845349 w 7472381"/>
              <a:gd name="connsiteY19" fmla="*/ 5497115 h 6886575"/>
              <a:gd name="connsiteX20" fmla="*/ 745855 w 7472381"/>
              <a:gd name="connsiteY20" fmla="*/ 5375672 h 6886575"/>
              <a:gd name="connsiteX21" fmla="*/ 291024 w 7472381"/>
              <a:gd name="connsiteY21" fmla="*/ 5014913 h 6886575"/>
              <a:gd name="connsiteX22" fmla="*/ 724535 w 7472381"/>
              <a:gd name="connsiteY22" fmla="*/ 5175647 h 6886575"/>
              <a:gd name="connsiteX23" fmla="*/ 276811 w 7472381"/>
              <a:gd name="connsiteY23" fmla="*/ 4825603 h 6886575"/>
              <a:gd name="connsiteX24" fmla="*/ 60055 w 7472381"/>
              <a:gd name="connsiteY24" fmla="*/ 4697016 h 6886575"/>
              <a:gd name="connsiteX25" fmla="*/ 6755 w 7472381"/>
              <a:gd name="connsiteY25" fmla="*/ 4622006 h 6886575"/>
              <a:gd name="connsiteX26" fmla="*/ 102696 w 7472381"/>
              <a:gd name="connsiteY26" fmla="*/ 4604146 h 6886575"/>
              <a:gd name="connsiteX27" fmla="*/ 397625 w 7472381"/>
              <a:gd name="connsiteY27" fmla="*/ 4632722 h 6886575"/>
              <a:gd name="connsiteX28" fmla="*/ 31628 w 7472381"/>
              <a:gd name="connsiteY28" fmla="*/ 4396978 h 6886575"/>
              <a:gd name="connsiteX29" fmla="*/ 305237 w 7472381"/>
              <a:gd name="connsiteY29" fmla="*/ 4432697 h 6886575"/>
              <a:gd name="connsiteX30" fmla="*/ 383412 w 7472381"/>
              <a:gd name="connsiteY30" fmla="*/ 4339828 h 6886575"/>
              <a:gd name="connsiteX31" fmla="*/ 511333 w 7472381"/>
              <a:gd name="connsiteY31" fmla="*/ 4189810 h 6886575"/>
              <a:gd name="connsiteX32" fmla="*/ 600167 w 7472381"/>
              <a:gd name="connsiteY32" fmla="*/ 4107656 h 6886575"/>
              <a:gd name="connsiteX33" fmla="*/ 635701 w 7472381"/>
              <a:gd name="connsiteY33" fmla="*/ 3843337 h 6886575"/>
              <a:gd name="connsiteX34" fmla="*/ 561080 w 7472381"/>
              <a:gd name="connsiteY34" fmla="*/ 3554015 h 6886575"/>
              <a:gd name="connsiteX35" fmla="*/ 354985 w 7472381"/>
              <a:gd name="connsiteY35" fmla="*/ 3407569 h 6886575"/>
              <a:gd name="connsiteX36" fmla="*/ 415392 w 7472381"/>
              <a:gd name="connsiteY36" fmla="*/ 3243263 h 6886575"/>
              <a:gd name="connsiteX37" fmla="*/ 852456 w 7472381"/>
              <a:gd name="connsiteY37" fmla="*/ 3343275 h 6886575"/>
              <a:gd name="connsiteX38" fmla="*/ 202190 w 7472381"/>
              <a:gd name="connsiteY38" fmla="*/ 2953940 h 6886575"/>
              <a:gd name="connsiteX39" fmla="*/ 312344 w 7472381"/>
              <a:gd name="connsiteY39" fmla="*/ 2936081 h 6886575"/>
              <a:gd name="connsiteX40" fmla="*/ 706768 w 7472381"/>
              <a:gd name="connsiteY40" fmla="*/ 2714625 h 6886575"/>
              <a:gd name="connsiteX41" fmla="*/ 728088 w 7472381"/>
              <a:gd name="connsiteY41" fmla="*/ 2703909 h 6886575"/>
              <a:gd name="connsiteX42" fmla="*/ 795602 w 7472381"/>
              <a:gd name="connsiteY42" fmla="*/ 2564606 h 6886575"/>
              <a:gd name="connsiteX43" fmla="*/ 1008804 w 7472381"/>
              <a:gd name="connsiteY43" fmla="*/ 2543175 h 6886575"/>
              <a:gd name="connsiteX44" fmla="*/ 1186473 w 7472381"/>
              <a:gd name="connsiteY44" fmla="*/ 2575322 h 6886575"/>
              <a:gd name="connsiteX45" fmla="*/ 1378355 w 7472381"/>
              <a:gd name="connsiteY45" fmla="*/ 2536031 h 6886575"/>
              <a:gd name="connsiteX46" fmla="*/ 1548916 w 7472381"/>
              <a:gd name="connsiteY46" fmla="*/ 2553891 h 6886575"/>
              <a:gd name="connsiteX47" fmla="*/ 1694604 w 7472381"/>
              <a:gd name="connsiteY47" fmla="*/ 2528888 h 6886575"/>
              <a:gd name="connsiteX48" fmla="*/ 1552469 w 7472381"/>
              <a:gd name="connsiteY48" fmla="*/ 2411015 h 6886575"/>
              <a:gd name="connsiteX49" fmla="*/ 1353481 w 7472381"/>
              <a:gd name="connsiteY49" fmla="*/ 2411015 h 6886575"/>
              <a:gd name="connsiteX50" fmla="*/ 1211346 w 7472381"/>
              <a:gd name="connsiteY50" fmla="*/ 2336007 h 6886575"/>
              <a:gd name="connsiteX51" fmla="*/ 1076318 w 7472381"/>
              <a:gd name="connsiteY51" fmla="*/ 2200275 h 6886575"/>
              <a:gd name="connsiteX52" fmla="*/ 600167 w 7472381"/>
              <a:gd name="connsiteY52" fmla="*/ 1982390 h 6886575"/>
              <a:gd name="connsiteX53" fmla="*/ 514886 w 7472381"/>
              <a:gd name="connsiteY53" fmla="*/ 1900238 h 6886575"/>
              <a:gd name="connsiteX54" fmla="*/ 1872273 w 7472381"/>
              <a:gd name="connsiteY54" fmla="*/ 2218135 h 6886575"/>
              <a:gd name="connsiteX55" fmla="*/ 1452975 w 7472381"/>
              <a:gd name="connsiteY55" fmla="*/ 2085975 h 6886575"/>
              <a:gd name="connsiteX56" fmla="*/ 1737245 w 7472381"/>
              <a:gd name="connsiteY56" fmla="*/ 2110978 h 6886575"/>
              <a:gd name="connsiteX57" fmla="*/ 1893593 w 7472381"/>
              <a:gd name="connsiteY57" fmla="*/ 2021681 h 6886575"/>
              <a:gd name="connsiteX58" fmla="*/ 1893593 w 7472381"/>
              <a:gd name="connsiteY58" fmla="*/ 1993106 h 6886575"/>
              <a:gd name="connsiteX59" fmla="*/ 1776332 w 7472381"/>
              <a:gd name="connsiteY59" fmla="*/ 1910953 h 6886575"/>
              <a:gd name="connsiteX60" fmla="*/ 1708818 w 7472381"/>
              <a:gd name="connsiteY60" fmla="*/ 1857375 h 6886575"/>
              <a:gd name="connsiteX61" fmla="*/ 1524043 w 7472381"/>
              <a:gd name="connsiteY61" fmla="*/ 1664493 h 6886575"/>
              <a:gd name="connsiteX62" fmla="*/ 1655517 w 7472381"/>
              <a:gd name="connsiteY62" fmla="*/ 1643062 h 6886575"/>
              <a:gd name="connsiteX63" fmla="*/ 1705264 w 7472381"/>
              <a:gd name="connsiteY63" fmla="*/ 1603772 h 6886575"/>
              <a:gd name="connsiteX64" fmla="*/ 1669731 w 7472381"/>
              <a:gd name="connsiteY64" fmla="*/ 1546622 h 6886575"/>
              <a:gd name="connsiteX65" fmla="*/ 1261093 w 7472381"/>
              <a:gd name="connsiteY65" fmla="*/ 1371600 h 6886575"/>
              <a:gd name="connsiteX66" fmla="*/ 1229113 w 7472381"/>
              <a:gd name="connsiteY66" fmla="*/ 1235869 h 6886575"/>
              <a:gd name="connsiteX67" fmla="*/ 1307287 w 7472381"/>
              <a:gd name="connsiteY67" fmla="*/ 1214437 h 6886575"/>
              <a:gd name="connsiteX68" fmla="*/ 1396121 w 7472381"/>
              <a:gd name="connsiteY68" fmla="*/ 1225153 h 6886575"/>
              <a:gd name="connsiteX69" fmla="*/ 1325054 w 7472381"/>
              <a:gd name="connsiteY69" fmla="*/ 1117997 h 6886575"/>
              <a:gd name="connsiteX70" fmla="*/ 1037231 w 7472381"/>
              <a:gd name="connsiteY70" fmla="*/ 1010841 h 6886575"/>
              <a:gd name="connsiteX71" fmla="*/ 983931 w 7472381"/>
              <a:gd name="connsiteY71" fmla="*/ 953690 h 6886575"/>
              <a:gd name="connsiteX72" fmla="*/ 1054998 w 7472381"/>
              <a:gd name="connsiteY72" fmla="*/ 925115 h 6886575"/>
              <a:gd name="connsiteX73" fmla="*/ 1108299 w 7472381"/>
              <a:gd name="connsiteY73" fmla="*/ 914400 h 6886575"/>
              <a:gd name="connsiteX74" fmla="*/ 6755 w 7472381"/>
              <a:gd name="connsiteY74" fmla="*/ 467915 h 6886575"/>
              <a:gd name="connsiteX75" fmla="*/ 255490 w 7472381"/>
              <a:gd name="connsiteY75" fmla="*/ 464344 h 6886575"/>
              <a:gd name="connsiteX76" fmla="*/ 500673 w 7472381"/>
              <a:gd name="connsiteY76" fmla="*/ 535781 h 6886575"/>
              <a:gd name="connsiteX77" fmla="*/ 760069 w 7472381"/>
              <a:gd name="connsiteY77" fmla="*/ 525066 h 6886575"/>
              <a:gd name="connsiteX78" fmla="*/ 1005251 w 7472381"/>
              <a:gd name="connsiteY78" fmla="*/ 560785 h 6886575"/>
              <a:gd name="connsiteX79" fmla="*/ 1218453 w 7472381"/>
              <a:gd name="connsiteY79" fmla="*/ 560785 h 6886575"/>
              <a:gd name="connsiteX80" fmla="*/ 1019464 w 7472381"/>
              <a:gd name="connsiteY80" fmla="*/ 507206 h 6886575"/>
              <a:gd name="connsiteX81" fmla="*/ 944844 w 7472381"/>
              <a:gd name="connsiteY81" fmla="*/ 417909 h 6886575"/>
              <a:gd name="connsiteX82" fmla="*/ 969717 w 7472381"/>
              <a:gd name="connsiteY82" fmla="*/ 335757 h 6886575"/>
              <a:gd name="connsiteX83" fmla="*/ 1051445 w 7472381"/>
              <a:gd name="connsiteY83" fmla="*/ 360759 h 6886575"/>
              <a:gd name="connsiteX84" fmla="*/ 1147386 w 7472381"/>
              <a:gd name="connsiteY84" fmla="*/ 453629 h 6886575"/>
              <a:gd name="connsiteX85" fmla="*/ 1168706 w 7472381"/>
              <a:gd name="connsiteY85" fmla="*/ 396478 h 6886575"/>
              <a:gd name="connsiteX86" fmla="*/ 1225560 w 7472381"/>
              <a:gd name="connsiteY86" fmla="*/ 353615 h 6886575"/>
              <a:gd name="connsiteX87" fmla="*/ 1552469 w 7472381"/>
              <a:gd name="connsiteY87" fmla="*/ 375047 h 6886575"/>
              <a:gd name="connsiteX88" fmla="*/ 1335714 w 7472381"/>
              <a:gd name="connsiteY88" fmla="*/ 192881 h 6886575"/>
              <a:gd name="connsiteX89" fmla="*/ 1197133 w 7472381"/>
              <a:gd name="connsiteY89" fmla="*/ 164306 h 6886575"/>
              <a:gd name="connsiteX90" fmla="*/ 1165153 w 7472381"/>
              <a:gd name="connsiteY90" fmla="*/ 89297 h 6886575"/>
              <a:gd name="connsiteX91" fmla="*/ 1229113 w 7472381"/>
              <a:gd name="connsiteY91" fmla="*/ 71437 h 6886575"/>
              <a:gd name="connsiteX92" fmla="*/ 1548916 w 7472381"/>
              <a:gd name="connsiteY92" fmla="*/ 135731 h 6886575"/>
              <a:gd name="connsiteX93" fmla="*/ 1602217 w 7472381"/>
              <a:gd name="connsiteY93" fmla="*/ 110728 h 6886575"/>
              <a:gd name="connsiteX94" fmla="*/ 1232666 w 7472381"/>
              <a:gd name="connsiteY94" fmla="*/ 0 h 688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72381" h="6886575">
                <a:moveTo>
                  <a:pt x="1232666" y="0"/>
                </a:moveTo>
                <a:lnTo>
                  <a:pt x="7472381" y="0"/>
                </a:lnTo>
                <a:lnTo>
                  <a:pt x="7472381" y="814388"/>
                </a:lnTo>
                <a:lnTo>
                  <a:pt x="7472381" y="6411516"/>
                </a:lnTo>
                <a:lnTo>
                  <a:pt x="7472381" y="6886575"/>
                </a:lnTo>
                <a:lnTo>
                  <a:pt x="6992676" y="6886575"/>
                </a:lnTo>
                <a:lnTo>
                  <a:pt x="1946893" y="6886575"/>
                </a:lnTo>
                <a:cubicBezTo>
                  <a:pt x="1801205" y="6815137"/>
                  <a:pt x="1662624" y="6729412"/>
                  <a:pt x="1506276" y="6686550"/>
                </a:cubicBezTo>
                <a:cubicBezTo>
                  <a:pt x="1399675" y="6657975"/>
                  <a:pt x="1296627" y="6607969"/>
                  <a:pt x="1314394" y="6457949"/>
                </a:cubicBezTo>
                <a:cubicBezTo>
                  <a:pt x="1317947" y="6415087"/>
                  <a:pt x="1289520" y="6382941"/>
                  <a:pt x="1246880" y="6393656"/>
                </a:cubicBezTo>
                <a:cubicBezTo>
                  <a:pt x="1165153" y="6415087"/>
                  <a:pt x="1126065" y="6354365"/>
                  <a:pt x="1079872" y="6307931"/>
                </a:cubicBezTo>
                <a:cubicBezTo>
                  <a:pt x="998144" y="6225779"/>
                  <a:pt x="919970" y="6140052"/>
                  <a:pt x="788495" y="6125765"/>
                </a:cubicBezTo>
                <a:cubicBezTo>
                  <a:pt x="813369" y="6061471"/>
                  <a:pt x="856009" y="6068615"/>
                  <a:pt x="895097" y="6082903"/>
                </a:cubicBezTo>
                <a:cubicBezTo>
                  <a:pt x="998144" y="6118622"/>
                  <a:pt x="1101192" y="6157912"/>
                  <a:pt x="1204239" y="6193631"/>
                </a:cubicBezTo>
                <a:cubicBezTo>
                  <a:pt x="1271754" y="6215062"/>
                  <a:pt x="1339267" y="6247209"/>
                  <a:pt x="1428102" y="6222206"/>
                </a:cubicBezTo>
                <a:cubicBezTo>
                  <a:pt x="1349928" y="6093619"/>
                  <a:pt x="1218453" y="6068615"/>
                  <a:pt x="1111852" y="6029325"/>
                </a:cubicBezTo>
                <a:cubicBezTo>
                  <a:pt x="980377" y="5979319"/>
                  <a:pt x="902203" y="5886450"/>
                  <a:pt x="806262" y="5779294"/>
                </a:cubicBezTo>
                <a:cubicBezTo>
                  <a:pt x="902203" y="5750719"/>
                  <a:pt x="962610" y="5829300"/>
                  <a:pt x="1040785" y="5825728"/>
                </a:cubicBezTo>
                <a:cubicBezTo>
                  <a:pt x="1044338" y="5815012"/>
                  <a:pt x="1051445" y="5793581"/>
                  <a:pt x="1051445" y="5793581"/>
                </a:cubicBezTo>
                <a:cubicBezTo>
                  <a:pt x="923523" y="5736431"/>
                  <a:pt x="866670" y="5629275"/>
                  <a:pt x="845349" y="5497115"/>
                </a:cubicBezTo>
                <a:cubicBezTo>
                  <a:pt x="838243" y="5429250"/>
                  <a:pt x="792049" y="5407819"/>
                  <a:pt x="745855" y="5375672"/>
                </a:cubicBezTo>
                <a:cubicBezTo>
                  <a:pt x="589507" y="5264943"/>
                  <a:pt x="422499" y="5164931"/>
                  <a:pt x="291024" y="5014913"/>
                </a:cubicBezTo>
                <a:cubicBezTo>
                  <a:pt x="443819" y="5032771"/>
                  <a:pt x="564633" y="5132784"/>
                  <a:pt x="724535" y="5175647"/>
                </a:cubicBezTo>
                <a:cubicBezTo>
                  <a:pt x="596614" y="5011340"/>
                  <a:pt x="429605" y="4925615"/>
                  <a:pt x="276811" y="4825603"/>
                </a:cubicBezTo>
                <a:cubicBezTo>
                  <a:pt x="205743" y="4779169"/>
                  <a:pt x="141783" y="4722018"/>
                  <a:pt x="60055" y="4697016"/>
                </a:cubicBezTo>
                <a:cubicBezTo>
                  <a:pt x="31628" y="4689872"/>
                  <a:pt x="-18119" y="4672013"/>
                  <a:pt x="6755" y="4622006"/>
                </a:cubicBezTo>
                <a:cubicBezTo>
                  <a:pt x="28075" y="4579144"/>
                  <a:pt x="67162" y="4593432"/>
                  <a:pt x="102696" y="4604146"/>
                </a:cubicBezTo>
                <a:cubicBezTo>
                  <a:pt x="187976" y="4632722"/>
                  <a:pt x="280364" y="4632722"/>
                  <a:pt x="397625" y="4632722"/>
                </a:cubicBezTo>
                <a:cubicBezTo>
                  <a:pt x="298131" y="4496990"/>
                  <a:pt x="116909" y="4539853"/>
                  <a:pt x="31628" y="4396978"/>
                </a:cubicBezTo>
                <a:cubicBezTo>
                  <a:pt x="138229" y="4371976"/>
                  <a:pt x="219957" y="4421982"/>
                  <a:pt x="305237" y="4432697"/>
                </a:cubicBezTo>
                <a:cubicBezTo>
                  <a:pt x="383412" y="4443413"/>
                  <a:pt x="401178" y="4418409"/>
                  <a:pt x="383412" y="4339828"/>
                </a:cubicBezTo>
                <a:cubicBezTo>
                  <a:pt x="354985" y="4218385"/>
                  <a:pt x="397625" y="4157662"/>
                  <a:pt x="511333" y="4189810"/>
                </a:cubicBezTo>
                <a:cubicBezTo>
                  <a:pt x="617934" y="4221956"/>
                  <a:pt x="628594" y="4175522"/>
                  <a:pt x="600167" y="4107656"/>
                </a:cubicBezTo>
                <a:cubicBezTo>
                  <a:pt x="557527" y="4007644"/>
                  <a:pt x="603720" y="3929063"/>
                  <a:pt x="635701" y="3843337"/>
                </a:cubicBezTo>
                <a:cubicBezTo>
                  <a:pt x="685448" y="3714750"/>
                  <a:pt x="664128" y="3650456"/>
                  <a:pt x="561080" y="3554015"/>
                </a:cubicBezTo>
                <a:cubicBezTo>
                  <a:pt x="500673" y="3500438"/>
                  <a:pt x="440265" y="3454003"/>
                  <a:pt x="354985" y="3407569"/>
                </a:cubicBezTo>
                <a:cubicBezTo>
                  <a:pt x="550420" y="3382565"/>
                  <a:pt x="347878" y="3296841"/>
                  <a:pt x="415392" y="3243263"/>
                </a:cubicBezTo>
                <a:cubicBezTo>
                  <a:pt x="553973" y="3221831"/>
                  <a:pt x="664128" y="3393282"/>
                  <a:pt x="852456" y="3343275"/>
                </a:cubicBezTo>
                <a:cubicBezTo>
                  <a:pt x="625041" y="3196828"/>
                  <a:pt x="369198" y="3150393"/>
                  <a:pt x="202190" y="2953940"/>
                </a:cubicBezTo>
                <a:cubicBezTo>
                  <a:pt x="241277" y="2911078"/>
                  <a:pt x="280364" y="2953940"/>
                  <a:pt x="312344" y="2936081"/>
                </a:cubicBezTo>
                <a:cubicBezTo>
                  <a:pt x="312344" y="2925365"/>
                  <a:pt x="685448" y="2993232"/>
                  <a:pt x="706768" y="2714625"/>
                </a:cubicBezTo>
                <a:cubicBezTo>
                  <a:pt x="713875" y="2714625"/>
                  <a:pt x="720982" y="2714625"/>
                  <a:pt x="728088" y="2703909"/>
                </a:cubicBezTo>
                <a:cubicBezTo>
                  <a:pt x="767175" y="2664619"/>
                  <a:pt x="731642" y="2571750"/>
                  <a:pt x="795602" y="2564606"/>
                </a:cubicBezTo>
                <a:cubicBezTo>
                  <a:pt x="866670" y="2557462"/>
                  <a:pt x="934184" y="2525315"/>
                  <a:pt x="1008804" y="2543175"/>
                </a:cubicBezTo>
                <a:cubicBezTo>
                  <a:pt x="1065658" y="2557462"/>
                  <a:pt x="1126065" y="2575322"/>
                  <a:pt x="1186473" y="2575322"/>
                </a:cubicBezTo>
                <a:cubicBezTo>
                  <a:pt x="1250433" y="2575322"/>
                  <a:pt x="1339267" y="2696766"/>
                  <a:pt x="1378355" y="2536031"/>
                </a:cubicBezTo>
                <a:cubicBezTo>
                  <a:pt x="1378355" y="2528888"/>
                  <a:pt x="1488509" y="2546747"/>
                  <a:pt x="1548916" y="2553891"/>
                </a:cubicBezTo>
                <a:cubicBezTo>
                  <a:pt x="1598663" y="2561035"/>
                  <a:pt x="1659071" y="2593181"/>
                  <a:pt x="1694604" y="2528888"/>
                </a:cubicBezTo>
                <a:cubicBezTo>
                  <a:pt x="1712371" y="2489596"/>
                  <a:pt x="1627090" y="2418159"/>
                  <a:pt x="1552469" y="2411015"/>
                </a:cubicBezTo>
                <a:cubicBezTo>
                  <a:pt x="1484956" y="2403872"/>
                  <a:pt x="1417442" y="2396728"/>
                  <a:pt x="1353481" y="2411015"/>
                </a:cubicBezTo>
                <a:cubicBezTo>
                  <a:pt x="1275307" y="2428875"/>
                  <a:pt x="1232666" y="2400300"/>
                  <a:pt x="1211346" y="2336007"/>
                </a:cubicBezTo>
                <a:cubicBezTo>
                  <a:pt x="1186473" y="2268141"/>
                  <a:pt x="1140279" y="2232422"/>
                  <a:pt x="1076318" y="2200275"/>
                </a:cubicBezTo>
                <a:cubicBezTo>
                  <a:pt x="919970" y="2121694"/>
                  <a:pt x="770729" y="2028825"/>
                  <a:pt x="600167" y="1982390"/>
                </a:cubicBezTo>
                <a:cubicBezTo>
                  <a:pt x="568187" y="1975246"/>
                  <a:pt x="529100" y="1960959"/>
                  <a:pt x="514886" y="1900238"/>
                </a:cubicBezTo>
                <a:cubicBezTo>
                  <a:pt x="976824" y="1993106"/>
                  <a:pt x="1396121" y="2232422"/>
                  <a:pt x="1872273" y="2218135"/>
                </a:cubicBezTo>
                <a:cubicBezTo>
                  <a:pt x="1744351" y="2143125"/>
                  <a:pt x="1591557" y="2139554"/>
                  <a:pt x="1452975" y="2085975"/>
                </a:cubicBezTo>
                <a:cubicBezTo>
                  <a:pt x="1552469" y="2046685"/>
                  <a:pt x="1644857" y="2089547"/>
                  <a:pt x="1737245" y="2110978"/>
                </a:cubicBezTo>
                <a:cubicBezTo>
                  <a:pt x="1815419" y="2128837"/>
                  <a:pt x="1886486" y="2132410"/>
                  <a:pt x="1893593" y="2021681"/>
                </a:cubicBezTo>
                <a:cubicBezTo>
                  <a:pt x="1893593" y="2010965"/>
                  <a:pt x="1893593" y="2003821"/>
                  <a:pt x="1893593" y="1993106"/>
                </a:cubicBezTo>
                <a:cubicBezTo>
                  <a:pt x="1865166" y="1946672"/>
                  <a:pt x="1826079" y="1925240"/>
                  <a:pt x="1776332" y="1910953"/>
                </a:cubicBezTo>
                <a:cubicBezTo>
                  <a:pt x="1747905" y="1903809"/>
                  <a:pt x="1708818" y="1889522"/>
                  <a:pt x="1708818" y="1857375"/>
                </a:cubicBezTo>
                <a:cubicBezTo>
                  <a:pt x="1712371" y="1735931"/>
                  <a:pt x="1616430" y="1700212"/>
                  <a:pt x="1524043" y="1664493"/>
                </a:cubicBezTo>
                <a:cubicBezTo>
                  <a:pt x="1573790" y="1603772"/>
                  <a:pt x="1616430" y="1646635"/>
                  <a:pt x="1655517" y="1643062"/>
                </a:cubicBezTo>
                <a:cubicBezTo>
                  <a:pt x="1680391" y="1639491"/>
                  <a:pt x="1705264" y="1635919"/>
                  <a:pt x="1705264" y="1603772"/>
                </a:cubicBezTo>
                <a:cubicBezTo>
                  <a:pt x="1705264" y="1578769"/>
                  <a:pt x="1694604" y="1546622"/>
                  <a:pt x="1669731" y="1546622"/>
                </a:cubicBezTo>
                <a:cubicBezTo>
                  <a:pt x="1513383" y="1543050"/>
                  <a:pt x="1424548" y="1371600"/>
                  <a:pt x="1261093" y="1371600"/>
                </a:cubicBezTo>
                <a:cubicBezTo>
                  <a:pt x="1161599" y="1371600"/>
                  <a:pt x="1310841" y="1275159"/>
                  <a:pt x="1229113" y="1235869"/>
                </a:cubicBezTo>
                <a:cubicBezTo>
                  <a:pt x="1211346" y="1225153"/>
                  <a:pt x="1278860" y="1210866"/>
                  <a:pt x="1307287" y="1214437"/>
                </a:cubicBezTo>
                <a:cubicBezTo>
                  <a:pt x="1335714" y="1218009"/>
                  <a:pt x="1360588" y="1243013"/>
                  <a:pt x="1396121" y="1225153"/>
                </a:cubicBezTo>
                <a:cubicBezTo>
                  <a:pt x="1413888" y="1160860"/>
                  <a:pt x="1367694" y="1135856"/>
                  <a:pt x="1325054" y="1117997"/>
                </a:cubicBezTo>
                <a:cubicBezTo>
                  <a:pt x="1232666" y="1075135"/>
                  <a:pt x="1140279" y="1025129"/>
                  <a:pt x="1037231" y="1010841"/>
                </a:cubicBezTo>
                <a:cubicBezTo>
                  <a:pt x="1001698" y="1007269"/>
                  <a:pt x="980377" y="989409"/>
                  <a:pt x="983931" y="953690"/>
                </a:cubicBezTo>
                <a:cubicBezTo>
                  <a:pt x="991037" y="907256"/>
                  <a:pt x="1026571" y="921544"/>
                  <a:pt x="1054998" y="925115"/>
                </a:cubicBezTo>
                <a:cubicBezTo>
                  <a:pt x="1072765" y="928688"/>
                  <a:pt x="1090532" y="939403"/>
                  <a:pt x="1108299" y="914400"/>
                </a:cubicBezTo>
                <a:cubicBezTo>
                  <a:pt x="692555" y="660797"/>
                  <a:pt x="472246" y="675085"/>
                  <a:pt x="6755" y="467915"/>
                </a:cubicBezTo>
                <a:cubicBezTo>
                  <a:pt x="109802" y="428625"/>
                  <a:pt x="184423" y="457200"/>
                  <a:pt x="255490" y="464344"/>
                </a:cubicBezTo>
                <a:cubicBezTo>
                  <a:pt x="433159" y="482203"/>
                  <a:pt x="323004" y="514350"/>
                  <a:pt x="500673" y="535781"/>
                </a:cubicBezTo>
                <a:cubicBezTo>
                  <a:pt x="585954" y="546497"/>
                  <a:pt x="664128" y="582216"/>
                  <a:pt x="760069" y="525066"/>
                </a:cubicBezTo>
                <a:cubicBezTo>
                  <a:pt x="824029" y="485775"/>
                  <a:pt x="927077" y="528637"/>
                  <a:pt x="1005251" y="560785"/>
                </a:cubicBezTo>
                <a:cubicBezTo>
                  <a:pt x="1069212" y="589360"/>
                  <a:pt x="1133172" y="596503"/>
                  <a:pt x="1218453" y="560785"/>
                </a:cubicBezTo>
                <a:cubicBezTo>
                  <a:pt x="1140279" y="539354"/>
                  <a:pt x="1079872" y="521494"/>
                  <a:pt x="1019464" y="507206"/>
                </a:cubicBezTo>
                <a:cubicBezTo>
                  <a:pt x="969717" y="496491"/>
                  <a:pt x="941290" y="471488"/>
                  <a:pt x="944844" y="417909"/>
                </a:cubicBezTo>
                <a:cubicBezTo>
                  <a:pt x="944844" y="389334"/>
                  <a:pt x="934184" y="350044"/>
                  <a:pt x="969717" y="335757"/>
                </a:cubicBezTo>
                <a:cubicBezTo>
                  <a:pt x="998144" y="321469"/>
                  <a:pt x="1037231" y="335757"/>
                  <a:pt x="1051445" y="360759"/>
                </a:cubicBezTo>
                <a:cubicBezTo>
                  <a:pt x="1069212" y="407194"/>
                  <a:pt x="1086978" y="450056"/>
                  <a:pt x="1147386" y="453629"/>
                </a:cubicBezTo>
                <a:cubicBezTo>
                  <a:pt x="1229113" y="460771"/>
                  <a:pt x="1182919" y="432197"/>
                  <a:pt x="1168706" y="396478"/>
                </a:cubicBezTo>
                <a:cubicBezTo>
                  <a:pt x="1154492" y="357188"/>
                  <a:pt x="1197133" y="346472"/>
                  <a:pt x="1225560" y="353615"/>
                </a:cubicBezTo>
                <a:cubicBezTo>
                  <a:pt x="1332161" y="385763"/>
                  <a:pt x="1442315" y="328613"/>
                  <a:pt x="1552469" y="375047"/>
                </a:cubicBezTo>
                <a:cubicBezTo>
                  <a:pt x="1524043" y="260747"/>
                  <a:pt x="1463635" y="210741"/>
                  <a:pt x="1335714" y="192881"/>
                </a:cubicBezTo>
                <a:cubicBezTo>
                  <a:pt x="1289520" y="189310"/>
                  <a:pt x="1239773" y="196453"/>
                  <a:pt x="1197133" y="164306"/>
                </a:cubicBezTo>
                <a:cubicBezTo>
                  <a:pt x="1172259" y="146447"/>
                  <a:pt x="1147386" y="125016"/>
                  <a:pt x="1165153" y="89297"/>
                </a:cubicBezTo>
                <a:cubicBezTo>
                  <a:pt x="1175813" y="64294"/>
                  <a:pt x="1204239" y="64294"/>
                  <a:pt x="1229113" y="71437"/>
                </a:cubicBezTo>
                <a:cubicBezTo>
                  <a:pt x="1332161" y="110728"/>
                  <a:pt x="1442315" y="121444"/>
                  <a:pt x="1548916" y="135731"/>
                </a:cubicBezTo>
                <a:cubicBezTo>
                  <a:pt x="1566683" y="139303"/>
                  <a:pt x="1584450" y="146447"/>
                  <a:pt x="1602217" y="110728"/>
                </a:cubicBezTo>
                <a:cubicBezTo>
                  <a:pt x="1477849" y="78581"/>
                  <a:pt x="1357034" y="35719"/>
                  <a:pt x="1232666" y="0"/>
                </a:cubicBezTo>
                <a:close/>
              </a:path>
            </a:pathLst>
          </a:custGeom>
          <a:solidFill>
            <a:schemeClr val="accent1">
              <a:alpha val="20000"/>
            </a:schemeClr>
          </a:solidFill>
          <a:ln w="32707" cap="flat">
            <a:noFill/>
            <a:prstDash val="solid"/>
            <a:miter/>
          </a:ln>
        </p:spPr>
        <p:txBody>
          <a:bodyPr rtlCol="0" anchor="ctr"/>
          <a:lstStyle/>
          <a:p>
            <a:endParaRPr lang="en-US">
              <a:solidFill>
                <a:schemeClr val="tx1"/>
              </a:solidFill>
            </a:endParaRPr>
          </a:p>
        </p:txBody>
      </p:sp>
      <p:sp>
        <p:nvSpPr>
          <p:cNvPr id="2" name="Title 1">
            <a:extLst>
              <a:ext uri="{FF2B5EF4-FFF2-40B4-BE49-F238E27FC236}">
                <a16:creationId xmlns:a16="http://schemas.microsoft.com/office/drawing/2014/main" id="{146AD042-DE90-4088-8A07-B9A64C2CE03E}"/>
              </a:ext>
            </a:extLst>
          </p:cNvPr>
          <p:cNvSpPr>
            <a:spLocks noGrp="1"/>
          </p:cNvSpPr>
          <p:nvPr>
            <p:ph type="title"/>
          </p:nvPr>
        </p:nvSpPr>
        <p:spPr>
          <a:xfrm>
            <a:off x="629841" y="640080"/>
            <a:ext cx="2914650" cy="2953512"/>
          </a:xfrm>
        </p:spPr>
        <p:txBody>
          <a:bodyPr anchor="b"/>
          <a:lstStyle>
            <a:lvl1pPr>
              <a:defRPr sz="24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2FFC98-62A0-445A-BEDA-785BE925A1D8}"/>
              </a:ext>
            </a:extLst>
          </p:cNvPr>
          <p:cNvSpPr>
            <a:spLocks noGrp="1"/>
          </p:cNvSpPr>
          <p:nvPr>
            <p:ph idx="1"/>
          </p:nvPr>
        </p:nvSpPr>
        <p:spPr>
          <a:xfrm>
            <a:off x="5294376" y="640080"/>
            <a:ext cx="3367278" cy="5596128"/>
          </a:xfrm>
        </p:spPr>
        <p:txBody>
          <a:bodyPr anchor="ct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DB4D7827-8489-4EE4-88EE-16685FE6DE8A}"/>
              </a:ext>
            </a:extLst>
          </p:cNvPr>
          <p:cNvSpPr>
            <a:spLocks noGrp="1"/>
          </p:cNvSpPr>
          <p:nvPr>
            <p:ph type="body" sz="half" idx="2"/>
          </p:nvPr>
        </p:nvSpPr>
        <p:spPr>
          <a:xfrm>
            <a:off x="629841" y="3776472"/>
            <a:ext cx="2914650" cy="2468880"/>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8C33534F-EA91-4A50-B0F6-10D689E458EF}"/>
              </a:ext>
            </a:extLst>
          </p:cNvPr>
          <p:cNvSpPr>
            <a:spLocks noGrp="1"/>
          </p:cNvSpPr>
          <p:nvPr>
            <p:ph type="dt" sz="half" idx="10"/>
          </p:nvPr>
        </p:nvSpPr>
        <p:spPr/>
        <p:txBody>
          <a:bodyPr/>
          <a:lstStyle/>
          <a:p>
            <a:fld id="{3C04E684-10F4-4CC3-A0B9-F03AA7BE37CF}" type="datetimeFigureOut">
              <a:rPr lang="en-US" smtClean="0"/>
              <a:t>9/15/2020</a:t>
            </a:fld>
            <a:endParaRPr lang="en-US"/>
          </a:p>
        </p:txBody>
      </p:sp>
      <p:sp>
        <p:nvSpPr>
          <p:cNvPr id="6" name="Footer Placeholder 5">
            <a:extLst>
              <a:ext uri="{FF2B5EF4-FFF2-40B4-BE49-F238E27FC236}">
                <a16:creationId xmlns:a16="http://schemas.microsoft.com/office/drawing/2014/main" id="{6C20F3F7-8B4B-4015-AA9C-109D05B2F146}"/>
              </a:ext>
            </a:extLst>
          </p:cNvPr>
          <p:cNvSpPr>
            <a:spLocks noGrp="1"/>
          </p:cNvSpPr>
          <p:nvPr>
            <p:ph type="ftr" sz="quarter" idx="11"/>
          </p:nvPr>
        </p:nvSpPr>
        <p:spPr/>
        <p:txBody>
          <a:bodyPr/>
          <a:lstStyle>
            <a:lvl1pPr algn="l">
              <a:defRPr/>
            </a:lvl1pPr>
          </a:lstStyle>
          <a:p>
            <a:endParaRPr lang="en-US"/>
          </a:p>
        </p:txBody>
      </p:sp>
      <p:sp>
        <p:nvSpPr>
          <p:cNvPr id="7" name="Slide Number Placeholder 6">
            <a:extLst>
              <a:ext uri="{FF2B5EF4-FFF2-40B4-BE49-F238E27FC236}">
                <a16:creationId xmlns:a16="http://schemas.microsoft.com/office/drawing/2014/main" id="{910B6EE2-78A1-4D01-87BE-A1487FBD271F}"/>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44072192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29" Type="http://schemas.openxmlformats.org/officeDocument/2006/relationships/slideLayout" Target="../slideLayouts/slideLayout41.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28" Type="http://schemas.openxmlformats.org/officeDocument/2006/relationships/slideLayout" Target="../slideLayouts/slideLayout40.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slideLayout" Target="../slideLayouts/slideLayout39.xml"/><Relationship Id="rId30"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615C6B-1C98-4B1C-AB4B-1E1898E593BE}"/>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2E8DFF97-B7FD-47F9-BC7F-DD4B4C5EA2F6}"/>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A1831D22-079E-43E3-86A4-BA12DB888C79}"/>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3C04E684-10F4-4CC3-A0B9-F03AA7BE37CF}" type="datetimeFigureOut">
              <a:rPr lang="en-US" smtClean="0"/>
              <a:t>9/15/2020</a:t>
            </a:fld>
            <a:endParaRPr lang="en-US"/>
          </a:p>
        </p:txBody>
      </p:sp>
      <p:sp>
        <p:nvSpPr>
          <p:cNvPr id="5" name="Footer Placeholder 4">
            <a:extLst>
              <a:ext uri="{FF2B5EF4-FFF2-40B4-BE49-F238E27FC236}">
                <a16:creationId xmlns:a16="http://schemas.microsoft.com/office/drawing/2014/main" id="{A14C30A2-140B-4A5D-BEEC-C1314AF1F3F6}"/>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1B71BA8F-7826-496D-91F8-B3ECDF34DA73}"/>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51845F5A-061D-4825-9AE9-D7794091C6CF}" type="slidenum">
              <a:rPr lang="en-US" smtClean="0"/>
              <a:t>‹#›</a:t>
            </a:fld>
            <a:endParaRPr lang="en-US"/>
          </a:p>
        </p:txBody>
      </p:sp>
    </p:spTree>
    <p:extLst>
      <p:ext uri="{BB962C8B-B14F-4D97-AF65-F5344CB8AC3E}">
        <p14:creationId xmlns:p14="http://schemas.microsoft.com/office/powerpoint/2010/main" val="1860588324"/>
      </p:ext>
    </p:extLst>
  </p:cSld>
  <p:clrMap bg1="lt1" tx1="dk1" bg2="lt2" tx2="dk2" accent1="accent1" accent2="accent2" accent3="accent3" accent4="accent4" accent5="accent5" accent6="accent6" hlink="hlink" folHlink="folHlink"/>
  <p:sldLayoutIdLst>
    <p:sldLayoutId id="2147503935" r:id="rId1"/>
    <p:sldLayoutId id="2147503936" r:id="rId2"/>
    <p:sldLayoutId id="2147503937" r:id="rId3"/>
    <p:sldLayoutId id="2147503938" r:id="rId4"/>
    <p:sldLayoutId id="2147503939" r:id="rId5"/>
    <p:sldLayoutId id="2147503940" r:id="rId6"/>
    <p:sldLayoutId id="2147503941" r:id="rId7"/>
    <p:sldLayoutId id="2147503942" r:id="rId8"/>
    <p:sldLayoutId id="2147503943" r:id="rId9"/>
    <p:sldLayoutId id="2147503944" r:id="rId10"/>
    <p:sldLayoutId id="2147503945" r:id="rId11"/>
    <p:sldLayoutId id="2147503946" r:id="rId12"/>
  </p:sldLayoutIdLst>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txStyles>
    <p:titleStyle>
      <a:lvl1pPr algn="l" defTabSz="685800" rtl="0" eaLnBrk="1" latinLnBrk="0" hangingPunct="1">
        <a:lnSpc>
          <a:spcPct val="90000"/>
        </a:lnSpc>
        <a:spcBef>
          <a:spcPct val="0"/>
        </a:spcBef>
        <a:buNone/>
        <a:defRPr sz="3300" i="1" kern="1200">
          <a:solidFill>
            <a:schemeClr val="tx1"/>
          </a:solidFill>
          <a:latin typeface="+mj-lt"/>
          <a:ea typeface="+mj-ea"/>
          <a:cs typeface="+mj-cs"/>
        </a:defRPr>
      </a:lvl1pPr>
    </p:titleStyle>
    <p:bodyStyle>
      <a:lvl1pPr marL="171450" indent="-171450" algn="l" defTabSz="685800" rtl="0" eaLnBrk="1" latinLnBrk="0" hangingPunct="1">
        <a:lnSpc>
          <a:spcPct val="10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10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10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10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10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F2C9DAF-707A-4BB5-9110-6EBFBE4F4890}"/>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A833112-FBB1-4A0D-A83E-9CC42B52E48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67E93C7-5EA3-4DAE-AD75-B517F4B80AF9}"/>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96301F11-1D0D-4619-A458-86EB58D56944}" type="datetimeFigureOut">
              <a:rPr lang="en-CA" smtClean="0"/>
              <a:t>2020-09-15</a:t>
            </a:fld>
            <a:endParaRPr lang="en-CA"/>
          </a:p>
        </p:txBody>
      </p:sp>
      <p:sp>
        <p:nvSpPr>
          <p:cNvPr id="5" name="Footer Placeholder 4">
            <a:extLst>
              <a:ext uri="{FF2B5EF4-FFF2-40B4-BE49-F238E27FC236}">
                <a16:creationId xmlns:a16="http://schemas.microsoft.com/office/drawing/2014/main" id="{ED681CEE-FE3C-46CE-A0C1-E5D248785098}"/>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CA"/>
          </a:p>
        </p:txBody>
      </p:sp>
      <p:sp>
        <p:nvSpPr>
          <p:cNvPr id="6" name="Slide Number Placeholder 5">
            <a:extLst>
              <a:ext uri="{FF2B5EF4-FFF2-40B4-BE49-F238E27FC236}">
                <a16:creationId xmlns:a16="http://schemas.microsoft.com/office/drawing/2014/main" id="{D836B17E-C8CF-45C5-9978-2F1CA498338D}"/>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35EE4A6B-3474-4A4A-A16F-9713199C52D8}" type="slidenum">
              <a:rPr lang="en-CA" smtClean="0"/>
              <a:t>‹#›</a:t>
            </a:fld>
            <a:endParaRPr lang="en-CA"/>
          </a:p>
        </p:txBody>
      </p:sp>
    </p:spTree>
    <p:extLst>
      <p:ext uri="{BB962C8B-B14F-4D97-AF65-F5344CB8AC3E}">
        <p14:creationId xmlns:p14="http://schemas.microsoft.com/office/powerpoint/2010/main" val="400616665"/>
      </p:ext>
    </p:extLst>
  </p:cSld>
  <p:clrMap bg1="lt1" tx1="dk1" bg2="lt2" tx2="dk2" accent1="accent1" accent2="accent2" accent3="accent3" accent4="accent4" accent5="accent5" accent6="accent6" hlink="hlink" folHlink="folHlink"/>
  <p:sldLayoutIdLst>
    <p:sldLayoutId id="2147504381" r:id="rId1"/>
    <p:sldLayoutId id="2147504382" r:id="rId2"/>
    <p:sldLayoutId id="2147504383" r:id="rId3"/>
    <p:sldLayoutId id="2147504384" r:id="rId4"/>
    <p:sldLayoutId id="2147504385" r:id="rId5"/>
    <p:sldLayoutId id="2147504386" r:id="rId6"/>
    <p:sldLayoutId id="2147504387" r:id="rId7"/>
    <p:sldLayoutId id="2147504388" r:id="rId8"/>
    <p:sldLayoutId id="2147504389" r:id="rId9"/>
    <p:sldLayoutId id="2147504390" r:id="rId10"/>
    <p:sldLayoutId id="2147504391" r:id="rId11"/>
    <p:sldLayoutId id="2147503687" r:id="rId12"/>
    <p:sldLayoutId id="2147502471" r:id="rId13"/>
    <p:sldLayoutId id="2147502472" r:id="rId14"/>
    <p:sldLayoutId id="2147502473" r:id="rId15"/>
    <p:sldLayoutId id="2147502474" r:id="rId16"/>
    <p:sldLayoutId id="2147502475" r:id="rId17"/>
    <p:sldLayoutId id="2147502476" r:id="rId18"/>
    <p:sldLayoutId id="2147502477" r:id="rId19"/>
    <p:sldLayoutId id="2147502478" r:id="rId20"/>
    <p:sldLayoutId id="2147502479" r:id="rId21"/>
    <p:sldLayoutId id="2147502480" r:id="rId22"/>
    <p:sldLayoutId id="2147502481" r:id="rId23"/>
    <p:sldLayoutId id="2147502482" r:id="rId24"/>
    <p:sldLayoutId id="2147502483" r:id="rId25"/>
    <p:sldLayoutId id="2147502484" r:id="rId26"/>
    <p:sldLayoutId id="2147502485" r:id="rId27"/>
    <p:sldLayoutId id="2147502486" r:id="rId28"/>
    <p:sldLayoutId id="2147502488" r:id="rId29"/>
  </p:sldLayoutIdLst>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jpg"/><Relationship Id="rId1" Type="http://schemas.openxmlformats.org/officeDocument/2006/relationships/slideLayout" Target="../slideLayouts/slideLayout21.xml"/><Relationship Id="rId6" Type="http://schemas.openxmlformats.org/officeDocument/2006/relationships/hyperlink" Target="https://www.rawpixel.com/search/coronavirus" TargetMode="External"/><Relationship Id="rId5" Type="http://schemas.openxmlformats.org/officeDocument/2006/relationships/image" Target="../media/image7.1"/><Relationship Id="rId4" Type="http://schemas.openxmlformats.org/officeDocument/2006/relationships/hyperlink" Target="https://cityofelkinswv.com/justice-calls-masks-crucial-reducing-infections/"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hyperlink" Target="https://forms.office.com/Pages/ResponsePage.aspx?id=74xl2ZICUkKZJWRC3iSkS12gtRqqkPhHgSV4d06Pfd1UQkNSUkk3VlBKQ0pMNTJWOEFXQ0lERlpaVS4u" TargetMode="External"/><Relationship Id="rId2" Type="http://schemas.openxmlformats.org/officeDocument/2006/relationships/hyperlink" Target="https://www.bcchr.ca/events/mini-med-school/mini-med-school-vancouver" TargetMode="External"/><Relationship Id="rId1" Type="http://schemas.openxmlformats.org/officeDocument/2006/relationships/slideLayout" Target="../slideLayouts/slideLayout14.xml"/><Relationship Id="rId5" Type="http://schemas.openxmlformats.org/officeDocument/2006/relationships/image" Target="../media/image17.png"/><Relationship Id="rId4" Type="http://schemas.openxmlformats.org/officeDocument/2006/relationships/image" Target="../media/image16.jpeg"/></Relationships>
</file>

<file path=ppt/slides/_rels/slide12.xml.rels><?xml version="1.0" encoding="UTF-8" standalone="yes"?>
<Relationships xmlns="http://schemas.openxmlformats.org/package/2006/relationships"><Relationship Id="rId2" Type="http://schemas.openxmlformats.org/officeDocument/2006/relationships/hyperlink" Target="https://www.sd43.bc.ca/school/heritagewoods/ProgramsServices/career/Pages/FinancialAid.aspx#/=" TargetMode="Externa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hyperlink" Target="https://www.wallpaperflare.com/sunset-red-sky-cloud-field-with-sunflower-hd-desktop-wallpaper-for-mobile-wallpaper-bhsyd" TargetMode="External"/><Relationship Id="rId2" Type="http://schemas.openxmlformats.org/officeDocument/2006/relationships/image" Target="../media/image11.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14.xml"/><Relationship Id="rId4" Type="http://schemas.openxmlformats.org/officeDocument/2006/relationships/hyperlink" Target="https://www.pexels.com/photo/custom-merch-custom-t-shirts-custom-tees-screen-print-300881/" TargetMode="External"/></Relationships>
</file>

<file path=ppt/slides/_rels/slide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4">
            <a:extLst>
              <a:ext uri="{FF2B5EF4-FFF2-40B4-BE49-F238E27FC236}">
                <a16:creationId xmlns:a16="http://schemas.microsoft.com/office/drawing/2014/main" id="{1BF84A4F-81A0-4093-B598-1C155CC9D941}"/>
              </a:ext>
            </a:extLst>
          </p:cNvPr>
          <p:cNvSpPr txBox="1">
            <a:spLocks/>
          </p:cNvSpPr>
          <p:nvPr/>
        </p:nvSpPr>
        <p:spPr bwMode="auto">
          <a:xfrm>
            <a:off x="5292080" y="5157192"/>
            <a:ext cx="2986345" cy="936104"/>
          </a:xfrm>
          <a:prstGeom prst="rect">
            <a:avLst/>
          </a:prstGeom>
          <a:solidFill>
            <a:schemeClr val="bg1">
              <a:lumMod val="85000"/>
            </a:schemeClr>
          </a:solidFill>
          <a:ln w="38100">
            <a:solidFill>
              <a:schemeClr val="tx1"/>
            </a:solidFill>
          </a:ln>
        </p:spPr>
        <p:txBody>
          <a:bodyPr vert="horz" wrap="square" lIns="91440" tIns="45720" rIns="91440" bIns="45720" numCol="1" rtlCol="0" anchor="t" anchorCtr="0" compatLnSpc="1">
            <a:prstTxWarp prst="textNoShape">
              <a:avLst/>
            </a:prstTxWarp>
            <a:normAutofit/>
          </a:bodyPr>
          <a:lstStyle>
            <a:lvl1pPr marL="0" indent="0" algn="l" rtl="0" eaLnBrk="0" fontAlgn="base" hangingPunct="0">
              <a:spcBef>
                <a:spcPct val="20000"/>
              </a:spcBef>
              <a:spcAft>
                <a:spcPct val="0"/>
              </a:spcAft>
              <a:buNone/>
              <a:defRPr sz="3200">
                <a:solidFill>
                  <a:schemeClr val="tx1"/>
                </a:solidFill>
                <a:latin typeface="+mn-lt"/>
                <a:ea typeface="+mn-ea"/>
                <a:cs typeface="+mn-cs"/>
              </a:defRPr>
            </a:lvl1pPr>
            <a:lvl2pPr marL="456348" indent="0" algn="l" rtl="0" eaLnBrk="0" fontAlgn="base" hangingPunct="0">
              <a:spcBef>
                <a:spcPct val="20000"/>
              </a:spcBef>
              <a:spcAft>
                <a:spcPct val="0"/>
              </a:spcAft>
              <a:buNone/>
              <a:defRPr sz="2800">
                <a:solidFill>
                  <a:schemeClr val="tx1"/>
                </a:solidFill>
                <a:latin typeface="+mn-lt"/>
              </a:defRPr>
            </a:lvl2pPr>
            <a:lvl3pPr marL="912696" indent="0" algn="l" rtl="0" eaLnBrk="0" fontAlgn="base" hangingPunct="0">
              <a:spcBef>
                <a:spcPct val="20000"/>
              </a:spcBef>
              <a:spcAft>
                <a:spcPct val="0"/>
              </a:spcAft>
              <a:buNone/>
              <a:defRPr sz="2400">
                <a:solidFill>
                  <a:schemeClr val="tx1"/>
                </a:solidFill>
                <a:latin typeface="+mn-lt"/>
              </a:defRPr>
            </a:lvl3pPr>
            <a:lvl4pPr marL="1369046" indent="0" algn="l" rtl="0" eaLnBrk="0" fontAlgn="base" hangingPunct="0">
              <a:spcBef>
                <a:spcPct val="20000"/>
              </a:spcBef>
              <a:spcAft>
                <a:spcPct val="0"/>
              </a:spcAft>
              <a:buNone/>
              <a:defRPr sz="2000">
                <a:solidFill>
                  <a:schemeClr val="tx1"/>
                </a:solidFill>
                <a:latin typeface="+mn-lt"/>
              </a:defRPr>
            </a:lvl4pPr>
            <a:lvl5pPr marL="1825394" indent="0" algn="l" rtl="0" eaLnBrk="0" fontAlgn="base" hangingPunct="0">
              <a:spcBef>
                <a:spcPct val="20000"/>
              </a:spcBef>
              <a:spcAft>
                <a:spcPct val="0"/>
              </a:spcAft>
              <a:buNone/>
              <a:defRPr sz="2000">
                <a:solidFill>
                  <a:schemeClr val="tx1"/>
                </a:solidFill>
                <a:latin typeface="+mn-lt"/>
              </a:defRPr>
            </a:lvl5pPr>
            <a:lvl6pPr marL="2281742" indent="0" algn="l" rtl="0" fontAlgn="base">
              <a:spcBef>
                <a:spcPct val="20000"/>
              </a:spcBef>
              <a:spcAft>
                <a:spcPct val="0"/>
              </a:spcAft>
              <a:buNone/>
              <a:defRPr sz="2000">
                <a:solidFill>
                  <a:schemeClr val="tx1"/>
                </a:solidFill>
                <a:latin typeface="+mn-lt"/>
              </a:defRPr>
            </a:lvl6pPr>
            <a:lvl7pPr marL="2738090" indent="0" algn="l" rtl="0" fontAlgn="base">
              <a:spcBef>
                <a:spcPct val="20000"/>
              </a:spcBef>
              <a:spcAft>
                <a:spcPct val="0"/>
              </a:spcAft>
              <a:buNone/>
              <a:defRPr sz="2000">
                <a:solidFill>
                  <a:schemeClr val="tx1"/>
                </a:solidFill>
                <a:latin typeface="+mn-lt"/>
              </a:defRPr>
            </a:lvl7pPr>
            <a:lvl8pPr marL="3194429" indent="0" algn="l" rtl="0" fontAlgn="base">
              <a:spcBef>
                <a:spcPct val="20000"/>
              </a:spcBef>
              <a:spcAft>
                <a:spcPct val="0"/>
              </a:spcAft>
              <a:buNone/>
              <a:defRPr sz="2000">
                <a:solidFill>
                  <a:schemeClr val="tx1"/>
                </a:solidFill>
                <a:latin typeface="+mn-lt"/>
              </a:defRPr>
            </a:lvl8pPr>
            <a:lvl9pPr marL="3650784" indent="0" algn="l" rtl="0" fontAlgn="base">
              <a:spcBef>
                <a:spcPct val="20000"/>
              </a:spcBef>
              <a:spcAft>
                <a:spcPct val="0"/>
              </a:spcAft>
              <a:buNone/>
              <a:defRPr sz="2000">
                <a:solidFill>
                  <a:schemeClr val="tx1"/>
                </a:solidFill>
                <a:latin typeface="+mn-lt"/>
              </a:defRPr>
            </a:lvl9pPr>
          </a:lstStyle>
          <a:p>
            <a:pPr algn="ctr"/>
            <a:br>
              <a:rPr lang="en-US" sz="1200" b="0" kern="0" dirty="0">
                <a:latin typeface="Berlin Sans FB Demi" panose="020E0802020502020306" pitchFamily="34" charset="0"/>
              </a:rPr>
            </a:br>
            <a:r>
              <a:rPr lang="en-US" sz="2800" b="0" kern="0" dirty="0">
                <a:latin typeface="Berlin Sans FB Demi" panose="020E0802020502020306" pitchFamily="34" charset="0"/>
              </a:rPr>
              <a:t>September, 2020</a:t>
            </a:r>
            <a:endParaRPr lang="en-US" b="0" kern="0" dirty="0">
              <a:latin typeface="Berlin Sans FB Demi" panose="020E0802020502020306" pitchFamily="34" charset="0"/>
            </a:endParaRPr>
          </a:p>
        </p:txBody>
      </p:sp>
      <p:pic>
        <p:nvPicPr>
          <p:cNvPr id="9" name="Picture 8">
            <a:extLst>
              <a:ext uri="{FF2B5EF4-FFF2-40B4-BE49-F238E27FC236}">
                <a16:creationId xmlns:a16="http://schemas.microsoft.com/office/drawing/2014/main" id="{45FEBA7C-2DE8-4455-8BD4-85FE71B4F3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3528" y="211662"/>
            <a:ext cx="1800200" cy="1587956"/>
          </a:xfrm>
          <a:prstGeom prst="rect">
            <a:avLst/>
          </a:prstGeom>
          <a:ln w="57150">
            <a:solidFill>
              <a:schemeClr val="tx1"/>
            </a:solidFill>
          </a:ln>
        </p:spPr>
      </p:pic>
      <p:pic>
        <p:nvPicPr>
          <p:cNvPr id="3" name="Picture 2" descr="A picture containing light&#10;&#10;Description automatically generated">
            <a:extLst>
              <a:ext uri="{FF2B5EF4-FFF2-40B4-BE49-F238E27FC236}">
                <a16:creationId xmlns:a16="http://schemas.microsoft.com/office/drawing/2014/main" id="{1B3C14DD-8528-4773-87B5-FB37D10E42F3}"/>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4909594" y="197970"/>
            <a:ext cx="3789040" cy="4172952"/>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pic>
        <p:nvPicPr>
          <p:cNvPr id="11" name="Picture 10">
            <a:extLst>
              <a:ext uri="{FF2B5EF4-FFF2-40B4-BE49-F238E27FC236}">
                <a16:creationId xmlns:a16="http://schemas.microsoft.com/office/drawing/2014/main" id="{F4338467-B397-463D-BA76-DB68558BE4F5}"/>
              </a:ext>
            </a:extLst>
          </p:cNvPr>
          <p:cNvPicPr>
            <a:picLocks noChangeAspect="1"/>
          </p:cNvPicPr>
          <p:nvPr/>
        </p:nvPicPr>
        <p:blipFill>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323528" y="2393504"/>
            <a:ext cx="4176464" cy="4176464"/>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72814963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257125" y="404664"/>
            <a:ext cx="8208913" cy="2160240"/>
          </a:xfrm>
          <a:prstGeom prst="rect">
            <a:avLst/>
          </a:prstGeom>
        </p:spPr>
        <p:txBody>
          <a:bodyPr wrap="none" lIns="91262" tIns="45633" rIns="91262" bIns="45633" fromWordArt="1">
            <a:prstTxWarp prst="textPlain">
              <a:avLst>
                <a:gd name="adj" fmla="val 49691"/>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CAREER</a:t>
            </a:r>
            <a:br>
              <a:rPr lang="en-US" sz="3600" kern="10" dirty="0">
                <a:ln w="9525">
                  <a:round/>
                  <a:headEnd/>
                  <a:tailEnd/>
                </a:ln>
                <a:solidFill>
                  <a:srgbClr val="800000">
                    <a:alpha val="98822"/>
                  </a:srgbClr>
                </a:solidFill>
                <a:latin typeface="Papyrus"/>
              </a:rPr>
            </a:br>
            <a:r>
              <a:rPr lang="en-US" sz="3600" kern="10" dirty="0">
                <a:ln w="9525">
                  <a:round/>
                  <a:headEnd/>
                  <a:tailEnd/>
                </a:ln>
                <a:solidFill>
                  <a:srgbClr val="800000">
                    <a:alpha val="98822"/>
                  </a:srgbClr>
                </a:solidFill>
                <a:latin typeface="Papyrus"/>
              </a:rPr>
              <a:t>CENTER</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036" y="3296196"/>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2920877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C0D763-1F1D-4BCD-BD0C-2A58CE228880}"/>
              </a:ext>
            </a:extLst>
          </p:cNvPr>
          <p:cNvSpPr>
            <a:spLocks noGrp="1"/>
          </p:cNvSpPr>
          <p:nvPr>
            <p:ph type="title"/>
          </p:nvPr>
        </p:nvSpPr>
        <p:spPr>
          <a:xfrm>
            <a:off x="67874" y="1834771"/>
            <a:ext cx="9008251" cy="4896544"/>
          </a:xfrm>
        </p:spPr>
        <p:txBody>
          <a:bodyPr>
            <a:normAutofit/>
          </a:bodyPr>
          <a:lstStyle/>
          <a:p>
            <a:r>
              <a:rPr lang="en-US" sz="2200" u="sng" dirty="0">
                <a:latin typeface="Bahnschrift" panose="020B0502040204020203" pitchFamily="34" charset="0"/>
                <a:hlinkClick r:id="rId2"/>
              </a:rPr>
              <a:t>https://www.bcchr.ca/events/mini-med-school/mini-med-school-vancouver</a:t>
            </a:r>
            <a:r>
              <a:rPr lang="en-US" sz="2200" dirty="0">
                <a:latin typeface="Bahnschrift" panose="020B0502040204020203" pitchFamily="34" charset="0"/>
              </a:rPr>
              <a:t> </a:t>
            </a:r>
            <a:br>
              <a:rPr lang="en-US" sz="2200" dirty="0">
                <a:latin typeface="Bahnschrift" panose="020B0502040204020203" pitchFamily="34" charset="0"/>
              </a:rPr>
            </a:br>
            <a:r>
              <a:rPr lang="en-US" sz="2200" b="1" u="sng" dirty="0">
                <a:latin typeface="Bahnschrift" panose="020B0502040204020203" pitchFamily="34" charset="0"/>
              </a:rPr>
              <a:t>If you are in grades 10 – 12 you are eligible for the program. </a:t>
            </a:r>
            <a:br>
              <a:rPr lang="en-US" sz="2200" b="1" dirty="0">
                <a:latin typeface="Bahnschrift" panose="020B0502040204020203" pitchFamily="34" charset="0"/>
              </a:rPr>
            </a:br>
            <a:r>
              <a:rPr lang="en-US" sz="2200" b="1" dirty="0">
                <a:latin typeface="Bahnschrift" panose="020B0502040204020203" pitchFamily="34" charset="0"/>
              </a:rPr>
              <a:t>As a Mini Med School Live participant, you would:</a:t>
            </a:r>
            <a:br>
              <a:rPr lang="en-US" sz="2200" dirty="0">
                <a:latin typeface="Bahnschrift" panose="020B0502040204020203" pitchFamily="34" charset="0"/>
              </a:rPr>
            </a:br>
            <a:r>
              <a:rPr lang="en-US" sz="2200" dirty="0">
                <a:latin typeface="Bahnschrift" panose="020B0502040204020203" pitchFamily="34" charset="0"/>
              </a:rPr>
              <a:t>Virtually attend ALL the following lectures during the assigned times:</a:t>
            </a:r>
            <a:br>
              <a:rPr lang="en-US" sz="2200" dirty="0">
                <a:latin typeface="Bahnschrift" panose="020B0502040204020203" pitchFamily="34" charset="0"/>
              </a:rPr>
            </a:br>
            <a:r>
              <a:rPr lang="en-US" sz="2200" b="1" dirty="0">
                <a:latin typeface="Bahnschrift" panose="020B0502040204020203" pitchFamily="34" charset="0"/>
              </a:rPr>
              <a:t>Session #1: Wednesday, October 7 | 7:00 – 9:00 pm</a:t>
            </a:r>
            <a:br>
              <a:rPr lang="en-US" sz="2200" dirty="0">
                <a:latin typeface="Bahnschrift" panose="020B0502040204020203" pitchFamily="34" charset="0"/>
              </a:rPr>
            </a:br>
            <a:r>
              <a:rPr lang="en-US" sz="2200" b="1" dirty="0">
                <a:latin typeface="Bahnschrift" panose="020B0502040204020203" pitchFamily="34" charset="0"/>
              </a:rPr>
              <a:t>Session #2: Wednesday, October 14 | 7:00 – 9:00 pm</a:t>
            </a:r>
            <a:br>
              <a:rPr lang="en-US" sz="2200" dirty="0">
                <a:latin typeface="Bahnschrift" panose="020B0502040204020203" pitchFamily="34" charset="0"/>
              </a:rPr>
            </a:br>
            <a:r>
              <a:rPr lang="en-US" sz="2200" b="1" dirty="0">
                <a:latin typeface="Bahnschrift" panose="020B0502040204020203" pitchFamily="34" charset="0"/>
              </a:rPr>
              <a:t>Session #3: Wednesday, October 21 | 7:00 – 9:00 pm</a:t>
            </a:r>
            <a:br>
              <a:rPr lang="en-US" sz="2200" dirty="0">
                <a:latin typeface="Bahnschrift" panose="020B0502040204020203" pitchFamily="34" charset="0"/>
              </a:rPr>
            </a:br>
            <a:r>
              <a:rPr lang="en-US" sz="2200" b="1" dirty="0">
                <a:latin typeface="Bahnschrift" panose="020B0502040204020203" pitchFamily="34" charset="0"/>
              </a:rPr>
              <a:t>Session #4: Wednesday, October 28 | 7:00 – 9:00 pm</a:t>
            </a:r>
            <a:br>
              <a:rPr lang="en-US" sz="1800" dirty="0">
                <a:latin typeface="Bahnschrift" panose="020B0502040204020203" pitchFamily="34" charset="0"/>
              </a:rPr>
            </a:br>
            <a:br>
              <a:rPr lang="en-US" sz="1800" dirty="0">
                <a:latin typeface="Bahnschrift" panose="020B0502040204020203" pitchFamily="34" charset="0"/>
              </a:rPr>
            </a:br>
            <a:r>
              <a:rPr lang="en-US" sz="1800" dirty="0">
                <a:latin typeface="Bahnschrift" panose="020B0502040204020203" pitchFamily="34" charset="0"/>
              </a:rPr>
              <a:t>If you want to participate in the LIVE option you must be nominated. Mr. Ciardullo and the science department will be looking after all applications and nominations.</a:t>
            </a:r>
            <a:br>
              <a:rPr lang="en-US" sz="1800" dirty="0">
                <a:latin typeface="Bahnschrift" panose="020B0502040204020203" pitchFamily="34" charset="0"/>
              </a:rPr>
            </a:br>
            <a:br>
              <a:rPr lang="en-US" sz="1800" dirty="0">
                <a:latin typeface="Bahnschrift" panose="020B0502040204020203" pitchFamily="34" charset="0"/>
              </a:rPr>
            </a:br>
            <a:r>
              <a:rPr lang="en-US" sz="1800" dirty="0">
                <a:latin typeface="Bahnschrift" panose="020B0502040204020203" pitchFamily="34" charset="0"/>
              </a:rPr>
              <a:t>Please complete the attached nomination application by </a:t>
            </a:r>
            <a:r>
              <a:rPr lang="en-US" sz="1800" b="1" u="sng" dirty="0">
                <a:latin typeface="Bahnschrift" panose="020B0502040204020203" pitchFamily="34" charset="0"/>
              </a:rPr>
              <a:t>THURSDAY SEPT. </a:t>
            </a:r>
            <a:r>
              <a:rPr lang="en-US" sz="1800" b="1" u="sng">
                <a:latin typeface="Bahnschrift" panose="020B0502040204020203" pitchFamily="34" charset="0"/>
              </a:rPr>
              <a:t>17 </a:t>
            </a:r>
            <a:r>
              <a:rPr lang="en-US" sz="1800" b="1" u="sng" dirty="0">
                <a:latin typeface="Bahnschrift" panose="020B0502040204020203" pitchFamily="34" charset="0"/>
              </a:rPr>
              <a:t>3:30 PM</a:t>
            </a:r>
            <a:br>
              <a:rPr lang="en-US" sz="1800" dirty="0">
                <a:latin typeface="Bahnschrift" panose="020B0502040204020203" pitchFamily="34" charset="0"/>
              </a:rPr>
            </a:br>
            <a:r>
              <a:rPr lang="en-US" sz="1800" u="sng" dirty="0">
                <a:latin typeface="Bahnschrift" panose="020B0502040204020203" pitchFamily="34" charset="0"/>
                <a:hlinkClick r:id="rId3"/>
              </a:rPr>
              <a:t>https://forms.office.com/Pages/ResponsePage.aspx?id=74xl2ZICUkKZJWRC3iSkS12gtRqqkPhHgSV4d06Pfd1UQkNSUkk3VlBKQ0pMNTJWOEFXQ0lERlpaVS4u</a:t>
            </a:r>
            <a:r>
              <a:rPr lang="en-US" sz="1800" dirty="0">
                <a:latin typeface="Bahnschrift" panose="020B0502040204020203" pitchFamily="34" charset="0"/>
              </a:rPr>
              <a:t> </a:t>
            </a:r>
            <a:endParaRPr lang="en-US" sz="1600" dirty="0">
              <a:latin typeface="Bahnschrift" panose="020B0502040204020203" pitchFamily="34" charset="0"/>
            </a:endParaRPr>
          </a:p>
        </p:txBody>
      </p:sp>
      <p:pic>
        <p:nvPicPr>
          <p:cNvPr id="4" name="Content Placeholder 3" descr="MMS Banner">
            <a:extLst>
              <a:ext uri="{FF2B5EF4-FFF2-40B4-BE49-F238E27FC236}">
                <a16:creationId xmlns:a16="http://schemas.microsoft.com/office/drawing/2014/main" id="{35059F61-4CC9-4CF8-8386-F2570DBE273E}"/>
              </a:ext>
            </a:extLst>
          </p:cNvPr>
          <p:cNvPicPr>
            <a:picLocks noGrp="1"/>
          </p:cNvPicPr>
          <p:nvPr>
            <p:ph idx="1"/>
          </p:nvPr>
        </p:nvPicPr>
        <p:blipFill>
          <a:blip r:embed="rId4">
            <a:extLst>
              <a:ext uri="{28A0092B-C50C-407E-A947-70E740481C1C}">
                <a14:useLocalDpi xmlns:a14="http://schemas.microsoft.com/office/drawing/2010/main" val="0"/>
              </a:ext>
            </a:extLst>
          </a:blip>
          <a:srcRect/>
          <a:stretch>
            <a:fillRect/>
          </a:stretch>
        </p:blipFill>
        <p:spPr bwMode="auto">
          <a:xfrm>
            <a:off x="179512" y="133176"/>
            <a:ext cx="4824536" cy="1567632"/>
          </a:xfrm>
          <a:prstGeom prst="rect">
            <a:avLst/>
          </a:prstGeom>
          <a:noFill/>
          <a:ln>
            <a:noFill/>
          </a:ln>
        </p:spPr>
      </p:pic>
      <p:pic>
        <p:nvPicPr>
          <p:cNvPr id="1025" name="Picture 1">
            <a:extLst>
              <a:ext uri="{FF2B5EF4-FFF2-40B4-BE49-F238E27FC236}">
                <a16:creationId xmlns:a16="http://schemas.microsoft.com/office/drawing/2014/main" id="{100C2A9C-3100-4C1A-AFEF-DE6A2ED513B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52320" y="125214"/>
            <a:ext cx="1312083" cy="1738384"/>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E46AB371-F91C-4D6F-AA90-9AE6BBD076DF}"/>
              </a:ext>
            </a:extLst>
          </p:cNvPr>
          <p:cNvSpPr txBox="1"/>
          <p:nvPr/>
        </p:nvSpPr>
        <p:spPr>
          <a:xfrm>
            <a:off x="5580112" y="620688"/>
            <a:ext cx="1440160" cy="369332"/>
          </a:xfrm>
          <a:prstGeom prst="rect">
            <a:avLst/>
          </a:prstGeom>
          <a:noFill/>
          <a:ln w="28575">
            <a:solidFill>
              <a:schemeClr val="tx1"/>
            </a:solidFill>
          </a:ln>
        </p:spPr>
        <p:txBody>
          <a:bodyPr wrap="square" rtlCol="0">
            <a:spAutoFit/>
          </a:bodyPr>
          <a:lstStyle/>
          <a:p>
            <a:r>
              <a:rPr lang="en-US" dirty="0"/>
              <a:t>QR Code:</a:t>
            </a:r>
          </a:p>
        </p:txBody>
      </p:sp>
    </p:spTree>
    <p:extLst>
      <p:ext uri="{BB962C8B-B14F-4D97-AF65-F5344CB8AC3E}">
        <p14:creationId xmlns:p14="http://schemas.microsoft.com/office/powerpoint/2010/main" val="167724105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B9ED8A-9764-4D7F-9C90-CD216C207135}"/>
              </a:ext>
            </a:extLst>
          </p:cNvPr>
          <p:cNvSpPr>
            <a:spLocks noGrp="1"/>
          </p:cNvSpPr>
          <p:nvPr>
            <p:ph type="title"/>
          </p:nvPr>
        </p:nvSpPr>
        <p:spPr>
          <a:xfrm>
            <a:off x="107504" y="116633"/>
            <a:ext cx="8928992" cy="936104"/>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p:spPr>
        <p:txBody>
          <a:bodyPr/>
          <a:lstStyle/>
          <a:p>
            <a:r>
              <a:rPr lang="en-US" b="1" u="sng" dirty="0"/>
              <a:t>Loran Scholars Foundation Scholarship</a:t>
            </a:r>
            <a:endParaRPr lang="en-US" dirty="0"/>
          </a:p>
        </p:txBody>
      </p:sp>
      <p:sp>
        <p:nvSpPr>
          <p:cNvPr id="3" name="Content Placeholder 2">
            <a:extLst>
              <a:ext uri="{FF2B5EF4-FFF2-40B4-BE49-F238E27FC236}">
                <a16:creationId xmlns:a16="http://schemas.microsoft.com/office/drawing/2014/main" id="{66FA9373-38D3-4F76-8763-FF43EECF48E0}"/>
              </a:ext>
            </a:extLst>
          </p:cNvPr>
          <p:cNvSpPr>
            <a:spLocks noGrp="1"/>
          </p:cNvSpPr>
          <p:nvPr>
            <p:ph idx="1"/>
          </p:nvPr>
        </p:nvSpPr>
        <p:spPr>
          <a:xfrm>
            <a:off x="107504" y="1196752"/>
            <a:ext cx="8928992" cy="5544616"/>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8100000" scaled="1"/>
            <a:tileRect/>
          </a:gradFill>
        </p:spPr>
        <p:txBody>
          <a:bodyPr/>
          <a:lstStyle/>
          <a:p>
            <a:pPr marL="0" indent="0">
              <a:buNone/>
            </a:pPr>
            <a:r>
              <a:rPr lang="en-US" b="1" u="sng" dirty="0"/>
              <a:t>Loran Scholars Foundation Scholarship</a:t>
            </a:r>
            <a:r>
              <a:rPr lang="en-US" dirty="0"/>
              <a:t>:</a:t>
            </a:r>
            <a:br>
              <a:rPr lang="en-US" dirty="0"/>
            </a:br>
            <a:endParaRPr lang="en-US" dirty="0"/>
          </a:p>
          <a:p>
            <a:r>
              <a:rPr lang="en-US" dirty="0"/>
              <a:t>Applications for nomination are now available on the career </a:t>
            </a:r>
            <a:r>
              <a:rPr lang="en-US" dirty="0" err="1"/>
              <a:t>centre</a:t>
            </a:r>
            <a:r>
              <a:rPr lang="en-US" dirty="0"/>
              <a:t> website: </a:t>
            </a:r>
            <a:r>
              <a:rPr lang="en-US" u="sng" dirty="0">
                <a:hlinkClick r:id="rId2"/>
              </a:rPr>
              <a:t>http://www.sd43.bc.ca/school/heritagewoods/ProgramsServices/career/Pages/FinancialAid.aspx#/=</a:t>
            </a:r>
            <a:endParaRPr lang="en-US" dirty="0"/>
          </a:p>
          <a:p>
            <a:r>
              <a:rPr lang="en-US" dirty="0"/>
              <a:t>You will find a fillable pdf and instructions for what is required from the Loran website. PLEASE READ CAREFULLY. Incomplete or late applications will not be accepted.</a:t>
            </a:r>
          </a:p>
          <a:p>
            <a:pPr marL="0" indent="0">
              <a:buNone/>
            </a:pPr>
            <a:r>
              <a:rPr lang="en-US" b="1" dirty="0"/>
              <a:t>Please save your application as a pdf and submit it by email.</a:t>
            </a:r>
            <a:r>
              <a:rPr lang="en-US" dirty="0"/>
              <a:t> </a:t>
            </a:r>
          </a:p>
          <a:p>
            <a:r>
              <a:rPr lang="en-US" dirty="0"/>
              <a:t>If you are unable to do that, scan it and email. If you are having trouble, please email Ms. Butler ASAP. </a:t>
            </a:r>
          </a:p>
          <a:p>
            <a:r>
              <a:rPr lang="en-US" dirty="0"/>
              <a:t>Please return your completed application to Ms. Butler by 12:30 pm on Monday September 28. </a:t>
            </a:r>
          </a:p>
          <a:p>
            <a:pPr marL="0" indent="0">
              <a:buNone/>
            </a:pPr>
            <a:endParaRPr lang="en-US" dirty="0"/>
          </a:p>
        </p:txBody>
      </p:sp>
    </p:spTree>
    <p:extLst>
      <p:ext uri="{BB962C8B-B14F-4D97-AF65-F5344CB8AC3E}">
        <p14:creationId xmlns:p14="http://schemas.microsoft.com/office/powerpoint/2010/main" val="187560429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3341CAEA-5B13-4F21-9E18-385DFBEEB9B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3" y="4763"/>
            <a:ext cx="9139237" cy="685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957694"/>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WordArt 3"/>
          <p:cNvSpPr>
            <a:spLocks noChangeArrowheads="1" noChangeShapeType="1" noTextEdit="1"/>
          </p:cNvSpPr>
          <p:nvPr/>
        </p:nvSpPr>
        <p:spPr bwMode="auto">
          <a:xfrm>
            <a:off x="714375" y="1143003"/>
            <a:ext cx="7556500" cy="1943100"/>
          </a:xfrm>
          <a:prstGeom prst="rect">
            <a:avLst/>
          </a:prstGeom>
        </p:spPr>
        <p:txBody>
          <a:bodyPr wrap="none" lIns="91262" tIns="45633" rIns="91262" bIns="45633" fromWordArt="1">
            <a:prstTxWarp prst="textPlain">
              <a:avLst>
                <a:gd name="adj" fmla="val 50009"/>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REPEAT</a:t>
            </a:r>
          </a:p>
          <a:p>
            <a:pPr algn="ctr"/>
            <a:r>
              <a:rPr lang="en-US" sz="3600" kern="10" dirty="0">
                <a:ln w="9525">
                  <a:round/>
                  <a:headEnd/>
                  <a:tailEnd/>
                </a:ln>
                <a:solidFill>
                  <a:srgbClr val="800000">
                    <a:alpha val="98822"/>
                  </a:srgbClr>
                </a:solidFill>
                <a:latin typeface="Papyrus"/>
              </a:rPr>
              <a:t>NOTICES</a:t>
            </a:r>
          </a:p>
        </p:txBody>
      </p:sp>
      <p:pic>
        <p:nvPicPr>
          <p:cNvPr id="1433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86402" y="3572354"/>
            <a:ext cx="1997075" cy="199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545C2FC-2A54-4D41-8307-558699CCE584}"/>
              </a:ext>
            </a:extLst>
          </p:cNvPr>
          <p:cNvPicPr>
            <a:picLocks noChangeAspect="1"/>
          </p:cNvPicPr>
          <p:nvPr/>
        </p:nvPicPr>
        <p:blipFill>
          <a:blip r:embed="rId2"/>
          <a:stretch>
            <a:fillRect/>
          </a:stretch>
        </p:blipFill>
        <p:spPr>
          <a:xfrm>
            <a:off x="95482" y="188640"/>
            <a:ext cx="8869006" cy="648072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126556947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Content Placeholder 13">
            <a:extLst>
              <a:ext uri="{FF2B5EF4-FFF2-40B4-BE49-F238E27FC236}">
                <a16:creationId xmlns:a16="http://schemas.microsoft.com/office/drawing/2014/main" id="{D1873DB9-2213-49D1-A217-804C8DFBBB8C}"/>
              </a:ext>
            </a:extLst>
          </p:cNvPr>
          <p:cNvPicPr>
            <a:picLocks noGrp="1" noChangeAspect="1"/>
          </p:cNvPicPr>
          <p:nvPr>
            <p:ph idx="1"/>
          </p:nvPr>
        </p:nvPicPr>
        <p:blipFill>
          <a:blip r:embed="rId2"/>
          <a:stretch>
            <a:fillRect/>
          </a:stretch>
        </p:blipFill>
        <p:spPr>
          <a:xfrm>
            <a:off x="107504" y="116632"/>
            <a:ext cx="8928992" cy="662473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235311160"/>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08B8CD2-D8F9-4930-94CF-E942F3800609}"/>
              </a:ext>
            </a:extLst>
          </p:cNvPr>
          <p:cNvPicPr>
            <a:picLocks noChangeAspect="1"/>
          </p:cNvPicPr>
          <p:nvPr/>
        </p:nvPicPr>
        <p:blipFill>
          <a:blip r:embed="rId2"/>
          <a:stretch>
            <a:fillRect/>
          </a:stretch>
        </p:blipFill>
        <p:spPr>
          <a:xfrm>
            <a:off x="1523736" y="1714351"/>
            <a:ext cx="6096528" cy="3429297"/>
          </a:xfrm>
          <a:prstGeom prst="rect">
            <a:avLst/>
          </a:prstGeom>
        </p:spPr>
      </p:pic>
      <p:sp>
        <p:nvSpPr>
          <p:cNvPr id="6" name="Title 5">
            <a:extLst>
              <a:ext uri="{FF2B5EF4-FFF2-40B4-BE49-F238E27FC236}">
                <a16:creationId xmlns:a16="http://schemas.microsoft.com/office/drawing/2014/main" id="{FD19E034-9FB2-48B1-B280-37BC8A9E026C}"/>
              </a:ext>
            </a:extLst>
          </p:cNvPr>
          <p:cNvSpPr>
            <a:spLocks noGrp="1"/>
          </p:cNvSpPr>
          <p:nvPr>
            <p:ph type="title"/>
          </p:nvPr>
        </p:nvSpPr>
        <p:spPr>
          <a:xfrm>
            <a:off x="179512" y="116632"/>
            <a:ext cx="8856984" cy="6624735"/>
          </a:xfrm>
        </p:spPr>
        <p:txBody>
          <a:bodyPr/>
          <a:lstStyle/>
          <a:p>
            <a:endParaRPr lang="en-US" dirty="0"/>
          </a:p>
        </p:txBody>
      </p:sp>
    </p:spTree>
    <p:extLst>
      <p:ext uri="{BB962C8B-B14F-4D97-AF65-F5344CB8AC3E}">
        <p14:creationId xmlns:p14="http://schemas.microsoft.com/office/powerpoint/2010/main" val="36584104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sunset in the background&#10;&#10;Description automatically generated">
            <a:extLst>
              <a:ext uri="{FF2B5EF4-FFF2-40B4-BE49-F238E27FC236}">
                <a16:creationId xmlns:a16="http://schemas.microsoft.com/office/drawing/2014/main" id="{05FBAAF7-44AA-4A11-BFC9-DD98E3702FA5}"/>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0" y="0"/>
            <a:ext cx="9128888" cy="6868817"/>
          </a:xfrm>
          <a:prstGeom prst="rect">
            <a:avLst/>
          </a:prstGeom>
        </p:spPr>
      </p:pic>
      <p:sp>
        <p:nvSpPr>
          <p:cNvPr id="2" name="Title 1">
            <a:extLst>
              <a:ext uri="{FF2B5EF4-FFF2-40B4-BE49-F238E27FC236}">
                <a16:creationId xmlns:a16="http://schemas.microsoft.com/office/drawing/2014/main" id="{3EA2388A-5E79-439E-97FF-1F7960468173}"/>
              </a:ext>
            </a:extLst>
          </p:cNvPr>
          <p:cNvSpPr>
            <a:spLocks noGrp="1"/>
          </p:cNvSpPr>
          <p:nvPr>
            <p:ph type="title"/>
          </p:nvPr>
        </p:nvSpPr>
        <p:spPr>
          <a:xfrm>
            <a:off x="755576" y="116632"/>
            <a:ext cx="7920880" cy="1325563"/>
          </a:xfrm>
        </p:spPr>
        <p:txBody>
          <a:bodyPr/>
          <a:lstStyle/>
          <a:p>
            <a:pPr algn="ctr"/>
            <a:r>
              <a:rPr lang="en-US" dirty="0">
                <a:solidFill>
                  <a:schemeClr val="bg1"/>
                </a:solidFill>
                <a:effectLst>
                  <a:outerShdw blurRad="38100" dist="38100" dir="2700000" algn="tl">
                    <a:srgbClr val="000000">
                      <a:alpha val="43137"/>
                    </a:srgbClr>
                  </a:outerShdw>
                </a:effectLst>
                <a:latin typeface="Berlin Sans FB Demi" panose="020E0802020502020306" pitchFamily="34" charset="0"/>
              </a:rPr>
              <a:t>JUNE REPORT CARDS/AWARD &amp; </a:t>
            </a:r>
            <a:br>
              <a:rPr lang="en-US" dirty="0">
                <a:solidFill>
                  <a:schemeClr val="bg1"/>
                </a:solidFill>
                <a:effectLst>
                  <a:outerShdw blurRad="38100" dist="38100" dir="2700000" algn="tl">
                    <a:srgbClr val="000000">
                      <a:alpha val="43137"/>
                    </a:srgbClr>
                  </a:outerShdw>
                </a:effectLst>
                <a:latin typeface="Berlin Sans FB Demi" panose="020E0802020502020306" pitchFamily="34" charset="0"/>
              </a:rPr>
            </a:br>
            <a:r>
              <a:rPr lang="en-US" dirty="0">
                <a:solidFill>
                  <a:schemeClr val="bg1"/>
                </a:solidFill>
                <a:effectLst>
                  <a:outerShdw blurRad="38100" dist="38100" dir="2700000" algn="tl">
                    <a:srgbClr val="000000">
                      <a:alpha val="43137"/>
                    </a:srgbClr>
                  </a:outerShdw>
                </a:effectLst>
                <a:latin typeface="Berlin Sans FB Demi" panose="020E0802020502020306" pitchFamily="34" charset="0"/>
              </a:rPr>
              <a:t>HONOUR ROLL CERTIFICATES</a:t>
            </a:r>
          </a:p>
        </p:txBody>
      </p:sp>
      <p:sp>
        <p:nvSpPr>
          <p:cNvPr id="3" name="Content Placeholder 2">
            <a:extLst>
              <a:ext uri="{FF2B5EF4-FFF2-40B4-BE49-F238E27FC236}">
                <a16:creationId xmlns:a16="http://schemas.microsoft.com/office/drawing/2014/main" id="{FB02CCA8-7AB7-49B9-B5C8-4DB70724267B}"/>
              </a:ext>
            </a:extLst>
          </p:cNvPr>
          <p:cNvSpPr>
            <a:spLocks noGrp="1"/>
          </p:cNvSpPr>
          <p:nvPr>
            <p:ph idx="1"/>
          </p:nvPr>
        </p:nvSpPr>
        <p:spPr>
          <a:xfrm>
            <a:off x="420130" y="1558827"/>
            <a:ext cx="8558302" cy="2179439"/>
          </a:xfrm>
        </p:spPr>
        <p:txBody>
          <a:bodyPr/>
          <a:lstStyle/>
          <a:p>
            <a:pPr marL="0" indent="0">
              <a:buNone/>
            </a:pPr>
            <a:endParaRPr lang="en-US" dirty="0"/>
          </a:p>
          <a:p>
            <a:pPr marL="0" indent="0">
              <a:buNone/>
            </a:pPr>
            <a:r>
              <a:rPr lang="en-US" sz="3200" dirty="0">
                <a:solidFill>
                  <a:schemeClr val="bg1"/>
                </a:solidFill>
                <a:effectLst>
                  <a:outerShdw blurRad="38100" dist="38100" dir="2700000" algn="tl">
                    <a:srgbClr val="000000">
                      <a:alpha val="43137"/>
                    </a:srgbClr>
                  </a:outerShdw>
                </a:effectLst>
                <a:latin typeface="Berlin Sans FB Demi" panose="020E0802020502020306" pitchFamily="34" charset="0"/>
              </a:rPr>
              <a:t>If you did not p/u your report card / award certificate / </a:t>
            </a:r>
            <a:r>
              <a:rPr lang="en-US" sz="3200" dirty="0" err="1">
                <a:solidFill>
                  <a:schemeClr val="bg1"/>
                </a:solidFill>
                <a:effectLst>
                  <a:outerShdw blurRad="38100" dist="38100" dir="2700000" algn="tl">
                    <a:srgbClr val="000000">
                      <a:alpha val="43137"/>
                    </a:srgbClr>
                  </a:outerShdw>
                </a:effectLst>
                <a:latin typeface="Berlin Sans FB Demi" panose="020E0802020502020306" pitchFamily="34" charset="0"/>
              </a:rPr>
              <a:t>honour</a:t>
            </a:r>
            <a:r>
              <a:rPr lang="en-US" sz="3200" dirty="0">
                <a:solidFill>
                  <a:schemeClr val="bg1"/>
                </a:solidFill>
                <a:effectLst>
                  <a:outerShdw blurRad="38100" dist="38100" dir="2700000" algn="tl">
                    <a:srgbClr val="000000">
                      <a:alpha val="43137"/>
                    </a:srgbClr>
                  </a:outerShdw>
                </a:effectLst>
                <a:latin typeface="Berlin Sans FB Demi" panose="020E0802020502020306" pitchFamily="34" charset="0"/>
              </a:rPr>
              <a:t> roll certificate last June please come to the main office to collect.</a:t>
            </a:r>
          </a:p>
          <a:p>
            <a:pPr marL="0" indent="0">
              <a:buNone/>
            </a:pPr>
            <a:endParaRPr lang="en-US" sz="3200" dirty="0">
              <a:latin typeface="Berlin Sans FB Demi" panose="020E0802020502020306" pitchFamily="34" charset="0"/>
            </a:endParaRPr>
          </a:p>
        </p:txBody>
      </p:sp>
    </p:spTree>
    <p:extLst>
      <p:ext uri="{BB962C8B-B14F-4D97-AF65-F5344CB8AC3E}">
        <p14:creationId xmlns:p14="http://schemas.microsoft.com/office/powerpoint/2010/main" val="1553312787"/>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D90BBD6F-DC78-4FA9-B0A7-8FE829412981}"/>
              </a:ext>
            </a:extLst>
          </p:cNvPr>
          <p:cNvSpPr>
            <a:spLocks noGrp="1"/>
          </p:cNvSpPr>
          <p:nvPr>
            <p:ph type="title"/>
          </p:nvPr>
        </p:nvSpPr>
        <p:spPr>
          <a:xfrm>
            <a:off x="107504" y="116632"/>
            <a:ext cx="8928992" cy="1325563"/>
          </a:xfrm>
          <a:blipFill>
            <a:blip r:embed="rId2"/>
            <a:tile tx="0" ty="0" sx="100000" sy="100000" flip="none" algn="tl"/>
          </a:blipFill>
        </p:spPr>
        <p:txBody>
          <a:bodyPr>
            <a:normAutofit/>
          </a:bodyPr>
          <a:lstStyle/>
          <a:p>
            <a:r>
              <a:rPr lang="en-US" sz="4000" dirty="0">
                <a:latin typeface="Berlin Sans FB Demi" panose="020E0802020502020306" pitchFamily="34" charset="0"/>
              </a:rPr>
              <a:t>ADVISORY #3 Students</a:t>
            </a:r>
          </a:p>
        </p:txBody>
      </p:sp>
      <p:sp>
        <p:nvSpPr>
          <p:cNvPr id="6" name="Content Placeholder 5">
            <a:extLst>
              <a:ext uri="{FF2B5EF4-FFF2-40B4-BE49-F238E27FC236}">
                <a16:creationId xmlns:a16="http://schemas.microsoft.com/office/drawing/2014/main" id="{4FEB5E41-FAA2-4CFA-A140-AE8ED141943F}"/>
              </a:ext>
            </a:extLst>
          </p:cNvPr>
          <p:cNvSpPr>
            <a:spLocks noGrp="1"/>
          </p:cNvSpPr>
          <p:nvPr>
            <p:ph idx="1"/>
          </p:nvPr>
        </p:nvSpPr>
        <p:spPr>
          <a:xfrm>
            <a:off x="107504" y="1556792"/>
            <a:ext cx="8928992" cy="5184576"/>
          </a:xfrm>
          <a:blipFill>
            <a:blip r:embed="rId2"/>
            <a:tile tx="0" ty="0" sx="100000" sy="100000" flip="none" algn="tl"/>
          </a:blipFill>
        </p:spPr>
        <p:txBody>
          <a:bodyPr/>
          <a:lstStyle/>
          <a:p>
            <a:pPr marL="0" indent="0">
              <a:buNone/>
            </a:pPr>
            <a:endParaRPr lang="en-US" dirty="0"/>
          </a:p>
          <a:p>
            <a:pPr marL="0" indent="0">
              <a:buNone/>
            </a:pPr>
            <a:r>
              <a:rPr lang="en-US" sz="3600" dirty="0">
                <a:latin typeface="Berlin Sans FB Demi" panose="020E0802020502020306" pitchFamily="34" charset="0"/>
              </a:rPr>
              <a:t>Grade 9 students in Advisory #3 </a:t>
            </a:r>
            <a:br>
              <a:rPr lang="en-US" sz="3600" dirty="0">
                <a:latin typeface="Berlin Sans FB Demi" panose="020E0802020502020306" pitchFamily="34" charset="0"/>
              </a:rPr>
            </a:br>
            <a:r>
              <a:rPr lang="en-US" sz="3600" dirty="0">
                <a:latin typeface="Berlin Sans FB Demi" panose="020E0802020502020306" pitchFamily="34" charset="0"/>
              </a:rPr>
              <a:t>(Ms. Hughes/Ms. Ong) can pick up their </a:t>
            </a:r>
            <a:br>
              <a:rPr lang="en-US" sz="3600" dirty="0">
                <a:latin typeface="Berlin Sans FB Demi" panose="020E0802020502020306" pitchFamily="34" charset="0"/>
              </a:rPr>
            </a:br>
            <a:r>
              <a:rPr lang="en-US" sz="3600" dirty="0">
                <a:latin typeface="Berlin Sans FB Demi" panose="020E0802020502020306" pitchFamily="34" charset="0"/>
              </a:rPr>
              <a:t>T-shirt from the Home </a:t>
            </a:r>
            <a:r>
              <a:rPr lang="en-US" sz="3600" dirty="0" err="1">
                <a:latin typeface="Berlin Sans FB Demi" panose="020E0802020502020306" pitchFamily="34" charset="0"/>
              </a:rPr>
              <a:t>Ec</a:t>
            </a:r>
            <a:r>
              <a:rPr lang="en-US" sz="3600" dirty="0">
                <a:latin typeface="Berlin Sans FB Demi" panose="020E0802020502020306" pitchFamily="34" charset="0"/>
              </a:rPr>
              <a:t> office. </a:t>
            </a:r>
          </a:p>
          <a:p>
            <a:pPr marL="0" indent="0">
              <a:buNone/>
            </a:pPr>
            <a:endParaRPr lang="en-US" sz="3600" dirty="0">
              <a:latin typeface="Berlin Sans FB Demi" panose="020E0802020502020306" pitchFamily="34" charset="0"/>
            </a:endParaRPr>
          </a:p>
          <a:p>
            <a:pPr marL="0" indent="0">
              <a:buNone/>
            </a:pPr>
            <a:endParaRPr lang="en-US" dirty="0"/>
          </a:p>
        </p:txBody>
      </p:sp>
      <p:pic>
        <p:nvPicPr>
          <p:cNvPr id="11" name="Picture 10" descr="A picture containing indoor, bed, computer, sitting&#10;&#10;Description automatically generated">
            <a:extLst>
              <a:ext uri="{FF2B5EF4-FFF2-40B4-BE49-F238E27FC236}">
                <a16:creationId xmlns:a16="http://schemas.microsoft.com/office/drawing/2014/main" id="{7E373B5A-EFD3-411E-A4E0-5CD82F4ECCA6}"/>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2483768" y="4077072"/>
            <a:ext cx="3816424" cy="2544283"/>
          </a:xfrm>
          <a:prstGeom prst="rect">
            <a:avLst/>
          </a:prstGeom>
        </p:spPr>
      </p:pic>
    </p:spTree>
    <p:extLst>
      <p:ext uri="{BB962C8B-B14F-4D97-AF65-F5344CB8AC3E}">
        <p14:creationId xmlns:p14="http://schemas.microsoft.com/office/powerpoint/2010/main" val="1695470346"/>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251783" y="476672"/>
            <a:ext cx="8208913" cy="1872208"/>
          </a:xfrm>
          <a:prstGeom prst="rect">
            <a:avLst/>
          </a:prstGeom>
        </p:spPr>
        <p:txBody>
          <a:bodyPr wrap="none" lIns="91262" tIns="45633" rIns="91262" bIns="45633" fromWordArt="1">
            <a:prstTxWarp prst="textPlain">
              <a:avLst>
                <a:gd name="adj" fmla="val 50009"/>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KODIAK</a:t>
            </a:r>
          </a:p>
          <a:p>
            <a:pPr algn="ctr"/>
            <a:r>
              <a:rPr lang="en-US" sz="3600" kern="10" dirty="0">
                <a:ln w="9525">
                  <a:round/>
                  <a:headEnd/>
                  <a:tailEnd/>
                </a:ln>
                <a:solidFill>
                  <a:srgbClr val="800000">
                    <a:alpha val="98822"/>
                  </a:srgbClr>
                </a:solidFill>
                <a:latin typeface="Papyrus"/>
              </a:rPr>
              <a:t>ATHLETICS</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036" y="3284984"/>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2785161"/>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755576" y="404664"/>
            <a:ext cx="7710462" cy="2016224"/>
          </a:xfrm>
          <a:prstGeom prst="rect">
            <a:avLst/>
          </a:prstGeom>
        </p:spPr>
        <p:txBody>
          <a:bodyPr wrap="none" lIns="91262" tIns="45633" rIns="91262" bIns="45633" fromWordArt="1">
            <a:prstTxWarp prst="textPlain">
              <a:avLst>
                <a:gd name="adj" fmla="val 49691"/>
              </a:avLst>
            </a:prstTxWarp>
            <a:scene3d>
              <a:camera prst="legacyObliqueRight"/>
              <a:lightRig rig="legacyHarsh3" dir="t"/>
            </a:scene3d>
            <a:sp3d extrusionH="100000" prstMaterial="legacyMatte">
              <a:extrusionClr>
                <a:srgbClr val="6633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dirty="0">
                <a:ln w="9525">
                  <a:round/>
                  <a:headEnd/>
                  <a:tailEnd/>
                </a:ln>
                <a:solidFill>
                  <a:srgbClr val="800000">
                    <a:alpha val="98822"/>
                  </a:srgbClr>
                </a:solidFill>
                <a:effectLst/>
                <a:uLnTx/>
                <a:uFillTx/>
                <a:latin typeface="Papyrus"/>
                <a:ea typeface="+mn-ea"/>
                <a:cs typeface="Arial" charset="0"/>
              </a:rPr>
              <a:t>CLUBS</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87824" y="3501008"/>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8343208"/>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DF278D7-3F0A-4CEE-B29E-78B72D4877B7}"/>
              </a:ext>
            </a:extLst>
          </p:cNvPr>
          <p:cNvPicPr>
            <a:picLocks noChangeAspect="1"/>
          </p:cNvPicPr>
          <p:nvPr/>
        </p:nvPicPr>
        <p:blipFill>
          <a:blip r:embed="rId2"/>
          <a:stretch>
            <a:fillRect/>
          </a:stretch>
        </p:blipFill>
        <p:spPr>
          <a:xfrm>
            <a:off x="251520" y="332656"/>
            <a:ext cx="8712968" cy="6408711"/>
          </a:xfrm>
          <a:prstGeom prst="rect">
            <a:avLst/>
          </a:prstGeom>
        </p:spPr>
      </p:pic>
    </p:spTree>
    <p:extLst>
      <p:ext uri="{BB962C8B-B14F-4D97-AF65-F5344CB8AC3E}">
        <p14:creationId xmlns:p14="http://schemas.microsoft.com/office/powerpoint/2010/main" val="648460875"/>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theme/theme1.xml><?xml version="1.0" encoding="utf-8"?>
<a:theme xmlns:a="http://schemas.openxmlformats.org/drawingml/2006/main" name="BrushVTI">
  <a:themeElements>
    <a:clrScheme name="AnalogousFromLightSeedRightStep">
      <a:dk1>
        <a:srgbClr val="000000"/>
      </a:dk1>
      <a:lt1>
        <a:srgbClr val="FFFFFF"/>
      </a:lt1>
      <a:dk2>
        <a:srgbClr val="412924"/>
      </a:dk2>
      <a:lt2>
        <a:srgbClr val="E2E7E8"/>
      </a:lt2>
      <a:accent1>
        <a:srgbClr val="DE8E7E"/>
      </a:accent1>
      <a:accent2>
        <a:srgbClr val="CF974B"/>
      </a:accent2>
      <a:accent3>
        <a:srgbClr val="A5A55E"/>
      </a:accent3>
      <a:accent4>
        <a:srgbClr val="88B050"/>
      </a:accent4>
      <a:accent5>
        <a:srgbClr val="6AB45A"/>
      </a:accent5>
      <a:accent6>
        <a:srgbClr val="52B66B"/>
      </a:accent6>
      <a:hlink>
        <a:srgbClr val="5A8B95"/>
      </a:hlink>
      <a:folHlink>
        <a:srgbClr val="7F7F7F"/>
      </a:folHlink>
    </a:clrScheme>
    <a:fontScheme name="Custom 3">
      <a:majorFont>
        <a:latin typeface="Elephant"/>
        <a:ea typeface=""/>
        <a:cs typeface=""/>
      </a:majorFont>
      <a:minorFont>
        <a:latin typeface="Century Gothi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bt sale" id="{A4652314-A499-1B49-901A-C0EE05F7BDC4}" vid="{58F4292B-3CAE-E746-ABED-3ABA8F0E71E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6D572F303E23F0498479A555D0683BB7" ma:contentTypeVersion="2" ma:contentTypeDescription="Create a new document." ma:contentTypeScope="" ma:versionID="6a9f7200a3671cc9bc5a30f75f900ef4">
  <xsd:schema xmlns:xsd="http://www.w3.org/2001/XMLSchema" xmlns:xs="http://www.w3.org/2001/XMLSchema" xmlns:p="http://schemas.microsoft.com/office/2006/metadata/properties" xmlns:ns2="4974a229-6bfe-4c31-824b-255fd2336b12" targetNamespace="http://schemas.microsoft.com/office/2006/metadata/properties" ma:root="true" ma:fieldsID="b914ef6ebabfc9201750253f48720df1" ns2:_="">
    <xsd:import namespace="4974a229-6bfe-4c31-824b-255fd2336b12"/>
    <xsd:element name="properties">
      <xsd:complexType>
        <xsd:sequence>
          <xsd:element name="documentManagement">
            <xsd:complexType>
              <xsd:all>
                <xsd:element ref="ns2:SharedWithUser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974a229-6bfe-4c31-824b-255fd2336b12"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C3C24D32-8F1B-47CB-84B2-3EAC78F0D5A1}">
  <ds:schemaRefs>
    <ds:schemaRef ds:uri="http://schemas.microsoft.com/sharepoint/v3/contenttype/forms"/>
  </ds:schemaRefs>
</ds:datastoreItem>
</file>

<file path=customXml/itemProps2.xml><?xml version="1.0" encoding="utf-8"?>
<ds:datastoreItem xmlns:ds="http://schemas.openxmlformats.org/officeDocument/2006/customXml" ds:itemID="{EE664218-65A9-4C4C-8DF6-BEEBF107C27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974a229-6bfe-4c31-824b-255fd2336b1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DA00A36F-21DD-47BF-BA27-468361369EB5}">
  <ds:schemaRefs>
    <ds:schemaRef ds:uri="http://schemas.microsoft.com/office/2006/documentManagement/types"/>
    <ds:schemaRef ds:uri="http://schemas.openxmlformats.org/package/2006/metadata/core-properties"/>
    <ds:schemaRef ds:uri="http://purl.org/dc/dcmitype/"/>
    <ds:schemaRef ds:uri="4974a229-6bfe-4c31-824b-255fd2336b12"/>
    <ds:schemaRef ds:uri="http://purl.org/dc/elements/1.1/"/>
    <ds:schemaRef ds:uri="http://schemas.microsoft.com/office/2006/metadata/properties"/>
    <ds:schemaRef ds:uri="http://schemas.microsoft.com/office/infopath/2007/PartnerControls"/>
    <ds:schemaRef ds:uri="http://www.w3.org/XML/1998/namespace"/>
    <ds:schemaRef ds:uri="http://purl.org/dc/terms/"/>
  </ds:schemaRefs>
</ds:datastoreItem>
</file>

<file path=docProps/app.xml><?xml version="1.0" encoding="utf-8"?>
<Properties xmlns="http://schemas.openxmlformats.org/officeDocument/2006/extended-properties" xmlns:vt="http://schemas.openxmlformats.org/officeDocument/2006/docPropsVTypes">
  <TotalTime>651</TotalTime>
  <Words>396</Words>
  <Application>Microsoft Office PowerPoint</Application>
  <PresentationFormat>On-screen Show (4:3)</PresentationFormat>
  <Paragraphs>26</Paragraphs>
  <Slides>14</Slides>
  <Notes>4</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14</vt:i4>
      </vt:variant>
    </vt:vector>
  </HeadingPairs>
  <TitlesOfParts>
    <vt:vector size="28" baseType="lpstr">
      <vt:lpstr>Agency FB</vt:lpstr>
      <vt:lpstr>Arial</vt:lpstr>
      <vt:lpstr>Bahnschrift</vt:lpstr>
      <vt:lpstr>Berlin Sans FB Demi</vt:lpstr>
      <vt:lpstr>Calibri</vt:lpstr>
      <vt:lpstr>Calibri Light</vt:lpstr>
      <vt:lpstr>Century Gothic</vt:lpstr>
      <vt:lpstr>Corbel</vt:lpstr>
      <vt:lpstr>Elephant</vt:lpstr>
      <vt:lpstr>Papyrus</vt:lpstr>
      <vt:lpstr>Segoe UI Light</vt:lpstr>
      <vt:lpstr>Times New Roman</vt:lpstr>
      <vt:lpstr>BrushVTI</vt:lpstr>
      <vt:lpstr>Office Theme</vt:lpstr>
      <vt:lpstr>PowerPoint Presentation</vt:lpstr>
      <vt:lpstr>PowerPoint Presentation</vt:lpstr>
      <vt:lpstr>PowerPoint Presentation</vt:lpstr>
      <vt:lpstr>PowerPoint Presentation</vt:lpstr>
      <vt:lpstr>JUNE REPORT CARDS/AWARD &amp;  HONOUR ROLL CERTIFICATES</vt:lpstr>
      <vt:lpstr>ADVISORY #3 Students</vt:lpstr>
      <vt:lpstr>PowerPoint Presentation</vt:lpstr>
      <vt:lpstr>PowerPoint Presentation</vt:lpstr>
      <vt:lpstr>PowerPoint Presentation</vt:lpstr>
      <vt:lpstr>PowerPoint Presentation</vt:lpstr>
      <vt:lpstr>https://www.bcchr.ca/events/mini-med-school/mini-med-school-vancouver  If you are in grades 10 – 12 you are eligible for the program.  As a Mini Med School Live participant, you would: Virtually attend ALL the following lectures during the assigned times: Session #1: Wednesday, October 7 | 7:00 – 9:00 pm Session #2: Wednesday, October 14 | 7:00 – 9:00 pm Session #3: Wednesday, October 21 | 7:00 – 9:00 pm Session #4: Wednesday, October 28 | 7:00 – 9:00 pm  If you want to participate in the LIVE option you must be nominated. Mr. Ciardullo and the science department will be looking after all applications and nominations.  Please complete the attached nomination application by THURSDAY SEPT. 17 3:30 PM https://forms.office.com/Pages/ResponsePage.aspx?id=74xl2ZICUkKZJWRC3iSkS12gtRqqkPhHgSV4d06Pfd1UQkNSUkk3VlBKQ0pMNTJWOEFXQ0lERlpaVS4u </vt:lpstr>
      <vt:lpstr>Loran Scholars Foundation Scholarship</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Ciardullo, Anthony</dc:creator>
  <cp:lastModifiedBy>Sparks, Dolores</cp:lastModifiedBy>
  <cp:revision>30</cp:revision>
  <cp:lastPrinted>2020-09-15T22:16:28Z</cp:lastPrinted>
  <dcterms:created xsi:type="dcterms:W3CDTF">2020-03-09T23:55:07Z</dcterms:created>
  <dcterms:modified xsi:type="dcterms:W3CDTF">2020-09-15T22:20:22Z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0x0101006D572F303E23F0498479A555D0683BB7</vt:lpwstr>
  </property>
</Properties>
</file>